
<file path=[Content_Types].xml><?xml version="1.0" encoding="utf-8"?>
<Types xmlns="http://schemas.openxmlformats.org/package/2006/content-types">
  <Default Extension="jpeg" ContentType="image/jpeg"/>
  <Default Extension="JPG" ContentType="image/.jpg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3"/>
  </p:sldMasterIdLst>
  <p:notesMasterIdLst>
    <p:notesMasterId r:id="rId6"/>
  </p:notesMasterIdLst>
  <p:sldIdLst>
    <p:sldId id="256" r:id="rId4"/>
    <p:sldId id="261" r:id="rId5"/>
    <p:sldId id="258" r:id="rId7"/>
    <p:sldId id="259" r:id="rId8"/>
    <p:sldId id="262" r:id="rId9"/>
    <p:sldId id="260" r:id="rId10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gs" Target="tags/tag328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audio1.wav>
</file>

<file path=ppt/media/audio2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3" Type="http://schemas.openxmlformats.org/officeDocument/2006/relationships/tags" Target="../tags/tag21.xml"/><Relationship Id="rId22" Type="http://schemas.openxmlformats.org/officeDocument/2006/relationships/tags" Target="../tags/tag20.xml"/><Relationship Id="rId21" Type="http://schemas.openxmlformats.org/officeDocument/2006/relationships/tags" Target="../tags/tag19.xml"/><Relationship Id="rId20" Type="http://schemas.openxmlformats.org/officeDocument/2006/relationships/tags" Target="../tags/tag18.xml"/><Relationship Id="rId2" Type="http://schemas.openxmlformats.org/officeDocument/2006/relationships/image" Target="../media/image1.jpeg"/><Relationship Id="rId19" Type="http://schemas.openxmlformats.org/officeDocument/2006/relationships/tags" Target="../tags/tag17.xml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3" Type="http://schemas.openxmlformats.org/officeDocument/2006/relationships/tags" Target="../tags/tag91.xml"/><Relationship Id="rId22" Type="http://schemas.openxmlformats.org/officeDocument/2006/relationships/tags" Target="../tags/tag90.xml"/><Relationship Id="rId21" Type="http://schemas.openxmlformats.org/officeDocument/2006/relationships/tags" Target="../tags/tag89.xml"/><Relationship Id="rId20" Type="http://schemas.openxmlformats.org/officeDocument/2006/relationships/tags" Target="../tags/tag88.xml"/><Relationship Id="rId2" Type="http://schemas.openxmlformats.org/officeDocument/2006/relationships/image" Target="../media/image4.jpeg"/><Relationship Id="rId19" Type="http://schemas.openxmlformats.org/officeDocument/2006/relationships/tags" Target="../tags/tag87.xml"/><Relationship Id="rId18" Type="http://schemas.openxmlformats.org/officeDocument/2006/relationships/tags" Target="../tags/tag86.xml"/><Relationship Id="rId17" Type="http://schemas.openxmlformats.org/officeDocument/2006/relationships/tags" Target="../tags/tag85.xml"/><Relationship Id="rId16" Type="http://schemas.openxmlformats.org/officeDocument/2006/relationships/tags" Target="../tags/tag84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20.xml"/><Relationship Id="rId8" Type="http://schemas.openxmlformats.org/officeDocument/2006/relationships/tags" Target="../tags/tag119.xml"/><Relationship Id="rId7" Type="http://schemas.openxmlformats.org/officeDocument/2006/relationships/tags" Target="../tags/tag118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0" Type="http://schemas.openxmlformats.org/officeDocument/2006/relationships/tags" Target="../tags/tag121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29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0" Type="http://schemas.openxmlformats.org/officeDocument/2006/relationships/tags" Target="../tags/tag13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38.xml"/><Relationship Id="rId8" Type="http://schemas.openxmlformats.org/officeDocument/2006/relationships/tags" Target="../tags/tag137.xml"/><Relationship Id="rId7" Type="http://schemas.openxmlformats.org/officeDocument/2006/relationships/tags" Target="../tags/tag136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2" Type="http://schemas.openxmlformats.org/officeDocument/2006/relationships/tags" Target="../tags/tag141.xml"/><Relationship Id="rId11" Type="http://schemas.openxmlformats.org/officeDocument/2006/relationships/tags" Target="../tags/tag140.xml"/><Relationship Id="rId10" Type="http://schemas.openxmlformats.org/officeDocument/2006/relationships/tags" Target="../tags/tag139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49.xml"/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59.xml"/><Relationship Id="rId8" Type="http://schemas.openxmlformats.org/officeDocument/2006/relationships/tags" Target="../tags/tag158.xml"/><Relationship Id="rId7" Type="http://schemas.openxmlformats.org/officeDocument/2006/relationships/image" Target="file:///C:\Users\1V994W2\PycharmProjects\PPT_Background_Generation/pic_temp/0_pic_quater_right_down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157.xml"/><Relationship Id="rId4" Type="http://schemas.openxmlformats.org/officeDocument/2006/relationships/image" Target="file:///C:\Users\1V994W2\Documents\Tencent%20Files\574576071\FileRecv\&#25340;&#35013;&#32032;&#26448;\&#23567;&#28165;&#26032;-34\\27\subject_holdleft_78,140,111_0_lively_full_0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56.xml"/><Relationship Id="rId15" Type="http://schemas.openxmlformats.org/officeDocument/2006/relationships/tags" Target="../tags/tag165.xml"/><Relationship Id="rId14" Type="http://schemas.openxmlformats.org/officeDocument/2006/relationships/tags" Target="../tags/tag164.xml"/><Relationship Id="rId13" Type="http://schemas.openxmlformats.org/officeDocument/2006/relationships/tags" Target="../tags/tag163.xml"/><Relationship Id="rId12" Type="http://schemas.openxmlformats.org/officeDocument/2006/relationships/tags" Target="../tags/tag162.xml"/><Relationship Id="rId11" Type="http://schemas.openxmlformats.org/officeDocument/2006/relationships/tags" Target="../tags/tag161.xml"/><Relationship Id="rId10" Type="http://schemas.openxmlformats.org/officeDocument/2006/relationships/tags" Target="../tags/tag16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69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168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3" Type="http://schemas.openxmlformats.org/officeDocument/2006/relationships/tags" Target="../tags/tag173.xml"/><Relationship Id="rId12" Type="http://schemas.openxmlformats.org/officeDocument/2006/relationships/tags" Target="../tags/tag172.xml"/><Relationship Id="rId11" Type="http://schemas.openxmlformats.org/officeDocument/2006/relationships/tags" Target="../tags/tag171.xml"/><Relationship Id="rId10" Type="http://schemas.openxmlformats.org/officeDocument/2006/relationships/tags" Target="../tags/tag17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image" Target="file:///C:\Users\1V994W2\PycharmProjects\PPT_Background_Generation/pic_temp/pic_half_top.png" TargetMode="External"/><Relationship Id="rId3" Type="http://schemas.openxmlformats.org/officeDocument/2006/relationships/image" Target="../media/image8.png"/><Relationship Id="rId2" Type="http://schemas.openxmlformats.org/officeDocument/2006/relationships/tags" Target="../tags/tag174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82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181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180.xml"/><Relationship Id="rId2" Type="http://schemas.openxmlformats.org/officeDocument/2006/relationships/tags" Target="../tags/tag179.xml"/><Relationship Id="rId14" Type="http://schemas.openxmlformats.org/officeDocument/2006/relationships/tags" Target="../tags/tag187.xml"/><Relationship Id="rId13" Type="http://schemas.openxmlformats.org/officeDocument/2006/relationships/tags" Target="../tags/tag186.xml"/><Relationship Id="rId12" Type="http://schemas.openxmlformats.org/officeDocument/2006/relationships/tags" Target="../tags/tag185.xml"/><Relationship Id="rId11" Type="http://schemas.openxmlformats.org/officeDocument/2006/relationships/tags" Target="../tags/tag184.xml"/><Relationship Id="rId10" Type="http://schemas.openxmlformats.org/officeDocument/2006/relationships/tags" Target="../tags/tag18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190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6" Type="http://schemas.openxmlformats.org/officeDocument/2006/relationships/tags" Target="../tags/tag198.xml"/><Relationship Id="rId15" Type="http://schemas.openxmlformats.org/officeDocument/2006/relationships/tags" Target="../tags/tag197.xml"/><Relationship Id="rId14" Type="http://schemas.openxmlformats.org/officeDocument/2006/relationships/tags" Target="../tags/tag196.xml"/><Relationship Id="rId13" Type="http://schemas.openxmlformats.org/officeDocument/2006/relationships/tags" Target="../tags/tag195.xml"/><Relationship Id="rId12" Type="http://schemas.openxmlformats.org/officeDocument/2006/relationships/tags" Target="../tags/tag194.xml"/><Relationship Id="rId11" Type="http://schemas.openxmlformats.org/officeDocument/2006/relationships/tags" Target="../tags/tag193.xml"/><Relationship Id="rId10" Type="http://schemas.openxmlformats.org/officeDocument/2006/relationships/tags" Target="../tags/tag192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204.xml"/><Relationship Id="rId8" Type="http://schemas.openxmlformats.org/officeDocument/2006/relationships/tags" Target="../tags/tag203.xml"/><Relationship Id="rId7" Type="http://schemas.openxmlformats.org/officeDocument/2006/relationships/tags" Target="../tags/tag202.xml"/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image" Target="file:///C:\Users\1V994W2\Documents\Tencent%20Files\574576071\FileRecv\&#25340;&#35013;&#32032;&#26448;\&#23567;&#28165;&#26032;-34\\27\subject_holdleft_78,140,111_0_lively_full_0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99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tags" Target="../tags/tag207.xml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210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09.xml"/><Relationship Id="rId2" Type="http://schemas.openxmlformats.org/officeDocument/2006/relationships/tags" Target="../tags/tag208.xml"/><Relationship Id="rId14" Type="http://schemas.openxmlformats.org/officeDocument/2006/relationships/tags" Target="../tags/tag216.xml"/><Relationship Id="rId13" Type="http://schemas.openxmlformats.org/officeDocument/2006/relationships/tags" Target="../tags/tag215.xml"/><Relationship Id="rId12" Type="http://schemas.openxmlformats.org/officeDocument/2006/relationships/tags" Target="../tags/tag214.xml"/><Relationship Id="rId11" Type="http://schemas.openxmlformats.org/officeDocument/2006/relationships/tags" Target="../tags/tag213.xml"/><Relationship Id="rId10" Type="http://schemas.openxmlformats.org/officeDocument/2006/relationships/tags" Target="../tags/tag212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220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219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18.xml"/><Relationship Id="rId2" Type="http://schemas.openxmlformats.org/officeDocument/2006/relationships/tags" Target="../tags/tag217.xml"/><Relationship Id="rId13" Type="http://schemas.openxmlformats.org/officeDocument/2006/relationships/tags" Target="../tags/tag224.xml"/><Relationship Id="rId12" Type="http://schemas.openxmlformats.org/officeDocument/2006/relationships/tags" Target="../tags/tag223.xml"/><Relationship Id="rId11" Type="http://schemas.openxmlformats.org/officeDocument/2006/relationships/tags" Target="../tags/tag222.xml"/><Relationship Id="rId10" Type="http://schemas.openxmlformats.org/officeDocument/2006/relationships/tags" Target="../tags/tag221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28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227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2" Type="http://schemas.openxmlformats.org/officeDocument/2006/relationships/tags" Target="../tags/tag231.xml"/><Relationship Id="rId11" Type="http://schemas.openxmlformats.org/officeDocument/2006/relationships/tags" Target="../tags/tag230.xml"/><Relationship Id="rId10" Type="http://schemas.openxmlformats.org/officeDocument/2006/relationships/tags" Target="../tags/tag229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235.xml"/><Relationship Id="rId8" Type="http://schemas.openxmlformats.org/officeDocument/2006/relationships/tags" Target="../tags/tag234.xml"/><Relationship Id="rId7" Type="http://schemas.openxmlformats.org/officeDocument/2006/relationships/image" Target="file:///C:\Users\1V994W2\PycharmProjects\PPT_Background_Generation/pic_temp/0_pic_quater_right_down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233.xml"/><Relationship Id="rId4" Type="http://schemas.openxmlformats.org/officeDocument/2006/relationships/image" Target="file:///C:\Users\1V994W2\Documents\Tencent%20Files\574576071\FileRecv\&#25340;&#35013;&#32032;&#26448;\&#23567;&#28165;&#26032;-34\\27\subject_holdleft_78,140,111_0_lively_full_0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232.xml"/><Relationship Id="rId13" Type="http://schemas.openxmlformats.org/officeDocument/2006/relationships/tags" Target="../tags/tag239.xml"/><Relationship Id="rId12" Type="http://schemas.openxmlformats.org/officeDocument/2006/relationships/tags" Target="../tags/tag238.xml"/><Relationship Id="rId11" Type="http://schemas.openxmlformats.org/officeDocument/2006/relationships/tags" Target="../tags/tag237.xml"/><Relationship Id="rId10" Type="http://schemas.openxmlformats.org/officeDocument/2006/relationships/tags" Target="../tags/tag23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243.xml"/><Relationship Id="rId8" Type="http://schemas.openxmlformats.org/officeDocument/2006/relationships/tags" Target="../tags/tag242.xml"/><Relationship Id="rId7" Type="http://schemas.openxmlformats.org/officeDocument/2006/relationships/image" Target="file:///C:\Users\1V994W2\PycharmProjects\PPT_Background_Generation/pic_temp/1_pic_quater_left_down.png" TargetMode="External"/><Relationship Id="rId6" Type="http://schemas.openxmlformats.org/officeDocument/2006/relationships/image" Target="../media/image7.png"/><Relationship Id="rId5" Type="http://schemas.openxmlformats.org/officeDocument/2006/relationships/tags" Target="../tags/tag241.xml"/><Relationship Id="rId4" Type="http://schemas.openxmlformats.org/officeDocument/2006/relationships/image" Target="file:///C:\Users\1V994W2\PycharmProjects\PPT_Background_Generation/pic_temp/0_pic_quater_right_down.png" TargetMode="External"/><Relationship Id="rId3" Type="http://schemas.openxmlformats.org/officeDocument/2006/relationships/image" Target="../media/image6.png"/><Relationship Id="rId2" Type="http://schemas.openxmlformats.org/officeDocument/2006/relationships/tags" Target="../tags/tag240.xml"/><Relationship Id="rId11" Type="http://schemas.openxmlformats.org/officeDocument/2006/relationships/tags" Target="../tags/tag245.xml"/><Relationship Id="rId10" Type="http://schemas.openxmlformats.org/officeDocument/2006/relationships/tags" Target="../tags/tag244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249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248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47.xml"/><Relationship Id="rId2" Type="http://schemas.openxmlformats.org/officeDocument/2006/relationships/tags" Target="../tags/tag246.xml"/><Relationship Id="rId13" Type="http://schemas.openxmlformats.org/officeDocument/2006/relationships/tags" Target="../tags/tag253.xml"/><Relationship Id="rId12" Type="http://schemas.openxmlformats.org/officeDocument/2006/relationships/tags" Target="../tags/tag252.xml"/><Relationship Id="rId11" Type="http://schemas.openxmlformats.org/officeDocument/2006/relationships/tags" Target="../tags/tag251.xml"/><Relationship Id="rId10" Type="http://schemas.openxmlformats.org/officeDocument/2006/relationships/tags" Target="../tags/tag250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259.xml"/><Relationship Id="rId8" Type="http://schemas.openxmlformats.org/officeDocument/2006/relationships/tags" Target="../tags/tag258.xml"/><Relationship Id="rId7" Type="http://schemas.openxmlformats.org/officeDocument/2006/relationships/tags" Target="../tags/tag257.xml"/><Relationship Id="rId6" Type="http://schemas.openxmlformats.org/officeDocument/2006/relationships/tags" Target="../tags/tag256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55.xml"/><Relationship Id="rId2" Type="http://schemas.openxmlformats.org/officeDocument/2006/relationships/tags" Target="../tags/tag254.xml"/><Relationship Id="rId11" Type="http://schemas.openxmlformats.org/officeDocument/2006/relationships/tags" Target="../tags/tag261.xml"/><Relationship Id="rId10" Type="http://schemas.openxmlformats.org/officeDocument/2006/relationships/tags" Target="../tags/tag260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264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63.xml"/><Relationship Id="rId2" Type="http://schemas.openxmlformats.org/officeDocument/2006/relationships/tags" Target="../tags/tag26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74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273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4" Type="http://schemas.openxmlformats.org/officeDocument/2006/relationships/tags" Target="../tags/tag279.xml"/><Relationship Id="rId13" Type="http://schemas.openxmlformats.org/officeDocument/2006/relationships/tags" Target="../tags/tag278.xml"/><Relationship Id="rId12" Type="http://schemas.openxmlformats.org/officeDocument/2006/relationships/tags" Target="../tags/tag277.xml"/><Relationship Id="rId11" Type="http://schemas.openxmlformats.org/officeDocument/2006/relationships/tags" Target="../tags/tag276.xml"/><Relationship Id="rId10" Type="http://schemas.openxmlformats.org/officeDocument/2006/relationships/tags" Target="../tags/tag275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283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282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6.png"/><Relationship Id="rId3" Type="http://schemas.openxmlformats.org/officeDocument/2006/relationships/tags" Target="../tags/tag281.xml"/><Relationship Id="rId2" Type="http://schemas.openxmlformats.org/officeDocument/2006/relationships/tags" Target="../tags/tag280.xml"/><Relationship Id="rId16" Type="http://schemas.openxmlformats.org/officeDocument/2006/relationships/tags" Target="../tags/tag290.xml"/><Relationship Id="rId15" Type="http://schemas.openxmlformats.org/officeDocument/2006/relationships/tags" Target="../tags/tag289.xml"/><Relationship Id="rId14" Type="http://schemas.openxmlformats.org/officeDocument/2006/relationships/tags" Target="../tags/tag288.xml"/><Relationship Id="rId13" Type="http://schemas.openxmlformats.org/officeDocument/2006/relationships/tags" Target="../tags/tag287.xml"/><Relationship Id="rId12" Type="http://schemas.openxmlformats.org/officeDocument/2006/relationships/tags" Target="../tags/tag286.xml"/><Relationship Id="rId11" Type="http://schemas.openxmlformats.org/officeDocument/2006/relationships/tags" Target="../tags/tag285.xml"/><Relationship Id="rId10" Type="http://schemas.openxmlformats.org/officeDocument/2006/relationships/tags" Target="../tags/tag284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294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10.png"/><Relationship Id="rId6" Type="http://schemas.openxmlformats.org/officeDocument/2006/relationships/tags" Target="../tags/tag293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9.png"/><Relationship Id="rId3" Type="http://schemas.openxmlformats.org/officeDocument/2006/relationships/tags" Target="../tags/tag292.xml"/><Relationship Id="rId2" Type="http://schemas.openxmlformats.org/officeDocument/2006/relationships/tags" Target="../tags/tag291.xml"/><Relationship Id="rId13" Type="http://schemas.openxmlformats.org/officeDocument/2006/relationships/tags" Target="../tags/tag298.xml"/><Relationship Id="rId12" Type="http://schemas.openxmlformats.org/officeDocument/2006/relationships/tags" Target="../tags/tag297.xml"/><Relationship Id="rId11" Type="http://schemas.openxmlformats.org/officeDocument/2006/relationships/tags" Target="../tags/tag296.xml"/><Relationship Id="rId10" Type="http://schemas.openxmlformats.org/officeDocument/2006/relationships/tags" Target="../tags/tag295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52.xml"/><Relationship Id="rId8" Type="http://schemas.openxmlformats.org/officeDocument/2006/relationships/tags" Target="../tags/tag51.xml"/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image" Target="../media/image3.jpeg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1141730" y="3810"/>
            <a:ext cx="5282565" cy="6858000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grpSp>
        <p:nvGrpSpPr>
          <p:cNvPr id="11" name="组合 10"/>
          <p:cNvGrpSpPr/>
          <p:nvPr userDrawn="1">
            <p:custDataLst>
              <p:tags r:id="rId4"/>
            </p:custDataLst>
          </p:nvPr>
        </p:nvGrpSpPr>
        <p:grpSpPr>
          <a:xfrm>
            <a:off x="7191375" y="0"/>
            <a:ext cx="5121275" cy="12795250"/>
            <a:chOff x="11325" y="0"/>
            <a:chExt cx="8065" cy="20150"/>
          </a:xfrm>
        </p:grpSpPr>
        <p:sp>
          <p:nvSpPr>
            <p:cNvPr id="12" name="任意多边形 2"/>
            <p:cNvSpPr/>
            <p:nvPr>
              <p:custDataLst>
                <p:tags r:id="rId5"/>
              </p:custDataLst>
            </p:nvPr>
          </p:nvSpPr>
          <p:spPr>
            <a:xfrm rot="16200000">
              <a:off x="16981" y="241"/>
              <a:ext cx="2544" cy="2062"/>
            </a:xfrm>
            <a:custGeom>
              <a:avLst/>
              <a:gdLst>
                <a:gd name="adj" fmla="val 91814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2544" h="2062">
                  <a:moveTo>
                    <a:pt x="2544" y="0"/>
                  </a:moveTo>
                  <a:lnTo>
                    <a:pt x="2544" y="676"/>
                  </a:lnTo>
                  <a:lnTo>
                    <a:pt x="833" y="2062"/>
                  </a:lnTo>
                  <a:lnTo>
                    <a:pt x="0" y="2062"/>
                  </a:lnTo>
                  <a:lnTo>
                    <a:pt x="2544" y="0"/>
                  </a:lnTo>
                  <a:close/>
                </a:path>
              </a:pathLst>
            </a:custGeom>
            <a:solidFill>
              <a:schemeClr val="bg2"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任意多边形 9"/>
            <p:cNvSpPr/>
            <p:nvPr>
              <p:custDataLst>
                <p:tags r:id="rId6"/>
              </p:custDataLst>
            </p:nvPr>
          </p:nvSpPr>
          <p:spPr>
            <a:xfrm rot="16200000">
              <a:off x="16272" y="315"/>
              <a:ext cx="3326" cy="2697"/>
            </a:xfrm>
            <a:custGeom>
              <a:avLst/>
              <a:gdLst>
                <a:gd name="adj" fmla="val 97618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3326" h="2697">
                  <a:moveTo>
                    <a:pt x="3326" y="0"/>
                  </a:moveTo>
                  <a:lnTo>
                    <a:pt x="3326" y="197"/>
                  </a:lnTo>
                  <a:lnTo>
                    <a:pt x="242" y="2697"/>
                  </a:lnTo>
                  <a:lnTo>
                    <a:pt x="0" y="2697"/>
                  </a:lnTo>
                  <a:lnTo>
                    <a:pt x="3326" y="0"/>
                  </a:lnTo>
                  <a:close/>
                </a:path>
              </a:pathLst>
            </a:custGeom>
            <a:solidFill>
              <a:schemeClr val="bg2"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任意多边形 3"/>
            <p:cNvSpPr/>
            <p:nvPr>
              <p:custDataLst>
                <p:tags r:id="rId7"/>
              </p:custDataLst>
            </p:nvPr>
          </p:nvSpPr>
          <p:spPr>
            <a:xfrm rot="10440000">
              <a:off x="17693" y="9365"/>
              <a:ext cx="1668" cy="1373"/>
            </a:xfrm>
            <a:custGeom>
              <a:avLst/>
              <a:gdLst>
                <a:gd name="adj" fmla="val 97826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1668" h="1373">
                  <a:moveTo>
                    <a:pt x="1472" y="0"/>
                  </a:moveTo>
                  <a:lnTo>
                    <a:pt x="1668" y="21"/>
                  </a:lnTo>
                  <a:lnTo>
                    <a:pt x="0" y="1373"/>
                  </a:lnTo>
                  <a:lnTo>
                    <a:pt x="21" y="1176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任意多边形 14"/>
            <p:cNvSpPr/>
            <p:nvPr>
              <p:custDataLst>
                <p:tags r:id="rId8"/>
              </p:custDataLst>
            </p:nvPr>
          </p:nvSpPr>
          <p:spPr>
            <a:xfrm rot="32040000">
              <a:off x="17072" y="8804"/>
              <a:ext cx="2318" cy="1916"/>
            </a:xfrm>
            <a:custGeom>
              <a:avLst/>
              <a:gdLst>
                <a:gd name="adj" fmla="val 96164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2318" h="1916">
                  <a:moveTo>
                    <a:pt x="1973" y="0"/>
                  </a:moveTo>
                  <a:lnTo>
                    <a:pt x="2318" y="36"/>
                  </a:lnTo>
                  <a:lnTo>
                    <a:pt x="0" y="1916"/>
                  </a:lnTo>
                  <a:lnTo>
                    <a:pt x="36" y="157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任意多边形 23"/>
            <p:cNvSpPr/>
            <p:nvPr>
              <p:custDataLst>
                <p:tags r:id="rId9"/>
              </p:custDataLst>
            </p:nvPr>
          </p:nvSpPr>
          <p:spPr>
            <a:xfrm rot="1140000">
              <a:off x="11325" y="3144"/>
              <a:ext cx="6264" cy="17007"/>
            </a:xfrm>
            <a:custGeom>
              <a:avLst/>
              <a:gdLst>
                <a:gd name="adj" fmla="val 70506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6264" h="17007">
                  <a:moveTo>
                    <a:pt x="1145" y="14452"/>
                  </a:moveTo>
                  <a:lnTo>
                    <a:pt x="0" y="17007"/>
                  </a:lnTo>
                  <a:lnTo>
                    <a:pt x="0" y="14846"/>
                  </a:lnTo>
                  <a:lnTo>
                    <a:pt x="1145" y="14452"/>
                  </a:lnTo>
                  <a:close/>
                  <a:moveTo>
                    <a:pt x="5220" y="0"/>
                  </a:moveTo>
                  <a:lnTo>
                    <a:pt x="6264" y="3030"/>
                  </a:lnTo>
                  <a:lnTo>
                    <a:pt x="4410" y="7167"/>
                  </a:lnTo>
                  <a:lnTo>
                    <a:pt x="1570" y="8145"/>
                  </a:lnTo>
                  <a:lnTo>
                    <a:pt x="5220" y="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组合 19"/>
          <p:cNvGrpSpPr/>
          <p:nvPr userDrawn="1">
            <p:custDataLst>
              <p:tags r:id="rId10"/>
            </p:custDataLst>
          </p:nvPr>
        </p:nvGrpSpPr>
        <p:grpSpPr>
          <a:xfrm>
            <a:off x="-111125" y="5046345"/>
            <a:ext cx="4206240" cy="2167890"/>
            <a:chOff x="-30" y="7421"/>
            <a:chExt cx="6624" cy="3414"/>
          </a:xfrm>
        </p:grpSpPr>
        <p:sp>
          <p:nvSpPr>
            <p:cNvPr id="21" name="任意多边形 27"/>
            <p:cNvSpPr/>
            <p:nvPr>
              <p:custDataLst>
                <p:tags r:id="rId11"/>
              </p:custDataLst>
            </p:nvPr>
          </p:nvSpPr>
          <p:spPr>
            <a:xfrm>
              <a:off x="-30" y="7421"/>
              <a:ext cx="3914" cy="3399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4093" h="3041">
                  <a:moveTo>
                    <a:pt x="1494" y="0"/>
                  </a:moveTo>
                  <a:cubicBezTo>
                    <a:pt x="2929" y="0"/>
                    <a:pt x="4093" y="1164"/>
                    <a:pt x="4093" y="2600"/>
                  </a:cubicBezTo>
                  <a:cubicBezTo>
                    <a:pt x="4093" y="2745"/>
                    <a:pt x="4081" y="2888"/>
                    <a:pt x="4058" y="3028"/>
                  </a:cubicBezTo>
                  <a:lnTo>
                    <a:pt x="4056" y="3041"/>
                  </a:lnTo>
                  <a:lnTo>
                    <a:pt x="0" y="3041"/>
                  </a:lnTo>
                  <a:lnTo>
                    <a:pt x="0" y="472"/>
                  </a:lnTo>
                  <a:lnTo>
                    <a:pt x="40" y="444"/>
                  </a:lnTo>
                  <a:cubicBezTo>
                    <a:pt x="455" y="164"/>
                    <a:pt x="955" y="0"/>
                    <a:pt x="1494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28"/>
            <p:cNvSpPr/>
            <p:nvPr>
              <p:custDataLst>
                <p:tags r:id="rId12"/>
              </p:custDataLst>
            </p:nvPr>
          </p:nvSpPr>
          <p:spPr>
            <a:xfrm>
              <a:off x="2425" y="9655"/>
              <a:ext cx="2409" cy="1181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2409" h="1181">
                  <a:moveTo>
                    <a:pt x="1205" y="0"/>
                  </a:moveTo>
                  <a:cubicBezTo>
                    <a:pt x="1860" y="0"/>
                    <a:pt x="2393" y="523"/>
                    <a:pt x="2409" y="1174"/>
                  </a:cubicBezTo>
                  <a:lnTo>
                    <a:pt x="2409" y="1181"/>
                  </a:lnTo>
                  <a:lnTo>
                    <a:pt x="0" y="1181"/>
                  </a:lnTo>
                  <a:lnTo>
                    <a:pt x="0" y="1174"/>
                  </a:lnTo>
                  <a:cubicBezTo>
                    <a:pt x="17" y="523"/>
                    <a:pt x="550" y="0"/>
                    <a:pt x="1205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>
              <p:custDataLst>
                <p:tags r:id="rId13"/>
              </p:custDataLst>
            </p:nvPr>
          </p:nvSpPr>
          <p:spPr>
            <a:xfrm>
              <a:off x="4834" y="8095"/>
              <a:ext cx="910" cy="91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>
              <p:custDataLst>
                <p:tags r:id="rId14"/>
              </p:custDataLst>
            </p:nvPr>
          </p:nvSpPr>
          <p:spPr>
            <a:xfrm>
              <a:off x="6014" y="9472"/>
              <a:ext cx="580" cy="58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 userDrawn="1">
            <p:custDataLst>
              <p:tags r:id="rId15"/>
            </p:custDataLst>
          </p:nvPr>
        </p:nvGrpSpPr>
        <p:grpSpPr>
          <a:xfrm rot="20580000">
            <a:off x="1539875" y="518795"/>
            <a:ext cx="577850" cy="673735"/>
            <a:chOff x="2363" y="817"/>
            <a:chExt cx="910" cy="1061"/>
          </a:xfrm>
        </p:grpSpPr>
        <p:sp>
          <p:nvSpPr>
            <p:cNvPr id="26" name="椭圆 25"/>
            <p:cNvSpPr/>
            <p:nvPr>
              <p:custDataLst>
                <p:tags r:id="rId16"/>
              </p:custDataLst>
            </p:nvPr>
          </p:nvSpPr>
          <p:spPr>
            <a:xfrm>
              <a:off x="2842" y="1448"/>
              <a:ext cx="431" cy="43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>
              <p:custDataLst>
                <p:tags r:id="rId17"/>
              </p:custDataLst>
            </p:nvPr>
          </p:nvSpPr>
          <p:spPr>
            <a:xfrm>
              <a:off x="2363" y="817"/>
              <a:ext cx="910" cy="91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任意多边形: 形状 13"/>
          <p:cNvSpPr/>
          <p:nvPr userDrawn="1">
            <p:custDataLst>
              <p:tags r:id="rId18"/>
            </p:custDataLst>
          </p:nvPr>
        </p:nvSpPr>
        <p:spPr>
          <a:xfrm>
            <a:off x="5078095" y="5517515"/>
            <a:ext cx="1214120" cy="1199515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9"/>
            </p:custDataLst>
          </p:nvPr>
        </p:nvSpPr>
        <p:spPr>
          <a:xfrm>
            <a:off x="1323188" y="1969333"/>
            <a:ext cx="4918979" cy="1982470"/>
          </a:xfrm>
        </p:spPr>
        <p:txBody>
          <a:bodyPr lIns="90000" tIns="46800" rIns="90000" bIns="0" anchor="t" anchorCtr="0">
            <a:normAutofit/>
          </a:bodyPr>
          <a:lstStyle>
            <a:lvl1pPr algn="l">
              <a:defRPr sz="5400" b="0" spc="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旗黑-85S" panose="00020600040101010101" pitchFamily="18" charset="-122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0"/>
            </p:custDataLst>
          </p:nvPr>
        </p:nvSpPr>
        <p:spPr>
          <a:xfrm>
            <a:off x="1320405" y="4040612"/>
            <a:ext cx="4921762" cy="670573"/>
          </a:xfrm>
        </p:spPr>
        <p:txBody>
          <a:bodyPr lIns="90000" tIns="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bg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2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2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 lIns="90000" tIns="46800" rIns="90000" bIns="4680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>
            <p:custDataLst>
              <p:tags r:id="rId6"/>
            </p:custDataLst>
          </p:nvPr>
        </p:nvSpPr>
        <p:spPr>
          <a:xfrm>
            <a:off x="0" y="2540"/>
            <a:ext cx="6096635" cy="6856095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>
            <p:custDataLst>
              <p:tags r:id="rId7"/>
            </p:custDataLst>
          </p:nvPr>
        </p:nvGrpSpPr>
        <p:grpSpPr>
          <a:xfrm>
            <a:off x="0" y="4702175"/>
            <a:ext cx="4206240" cy="2167890"/>
            <a:chOff x="-30" y="7421"/>
            <a:chExt cx="6624" cy="3414"/>
          </a:xfrm>
        </p:grpSpPr>
        <p:sp>
          <p:nvSpPr>
            <p:cNvPr id="11" name="任意多边形 27"/>
            <p:cNvSpPr/>
            <p:nvPr>
              <p:custDataLst>
                <p:tags r:id="rId8"/>
              </p:custDataLst>
            </p:nvPr>
          </p:nvSpPr>
          <p:spPr>
            <a:xfrm>
              <a:off x="-30" y="7421"/>
              <a:ext cx="3914" cy="3399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4093" h="3041">
                  <a:moveTo>
                    <a:pt x="1494" y="0"/>
                  </a:moveTo>
                  <a:cubicBezTo>
                    <a:pt x="2929" y="0"/>
                    <a:pt x="4093" y="1164"/>
                    <a:pt x="4093" y="2600"/>
                  </a:cubicBezTo>
                  <a:cubicBezTo>
                    <a:pt x="4093" y="2745"/>
                    <a:pt x="4081" y="2888"/>
                    <a:pt x="4058" y="3028"/>
                  </a:cubicBezTo>
                  <a:lnTo>
                    <a:pt x="4056" y="3041"/>
                  </a:lnTo>
                  <a:lnTo>
                    <a:pt x="0" y="3041"/>
                  </a:lnTo>
                  <a:lnTo>
                    <a:pt x="0" y="472"/>
                  </a:lnTo>
                  <a:lnTo>
                    <a:pt x="40" y="444"/>
                  </a:lnTo>
                  <a:cubicBezTo>
                    <a:pt x="455" y="164"/>
                    <a:pt x="955" y="0"/>
                    <a:pt x="1494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 28"/>
            <p:cNvSpPr/>
            <p:nvPr>
              <p:custDataLst>
                <p:tags r:id="rId9"/>
              </p:custDataLst>
            </p:nvPr>
          </p:nvSpPr>
          <p:spPr>
            <a:xfrm>
              <a:off x="2425" y="9655"/>
              <a:ext cx="2409" cy="1181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2409" h="1181">
                  <a:moveTo>
                    <a:pt x="1205" y="0"/>
                  </a:moveTo>
                  <a:cubicBezTo>
                    <a:pt x="1860" y="0"/>
                    <a:pt x="2393" y="523"/>
                    <a:pt x="2409" y="1174"/>
                  </a:cubicBezTo>
                  <a:lnTo>
                    <a:pt x="2409" y="1181"/>
                  </a:lnTo>
                  <a:lnTo>
                    <a:pt x="0" y="1181"/>
                  </a:lnTo>
                  <a:lnTo>
                    <a:pt x="0" y="1174"/>
                  </a:lnTo>
                  <a:cubicBezTo>
                    <a:pt x="17" y="523"/>
                    <a:pt x="550" y="0"/>
                    <a:pt x="1205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>
              <p:custDataLst>
                <p:tags r:id="rId10"/>
              </p:custDataLst>
            </p:nvPr>
          </p:nvSpPr>
          <p:spPr>
            <a:xfrm>
              <a:off x="4834" y="8095"/>
              <a:ext cx="910" cy="91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>
              <p:custDataLst>
                <p:tags r:id="rId11"/>
              </p:custDataLst>
            </p:nvPr>
          </p:nvSpPr>
          <p:spPr>
            <a:xfrm>
              <a:off x="6014" y="9472"/>
              <a:ext cx="580" cy="58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 userDrawn="1">
            <p:custDataLst>
              <p:tags r:id="rId12"/>
            </p:custDataLst>
          </p:nvPr>
        </p:nvGrpSpPr>
        <p:grpSpPr>
          <a:xfrm rot="20580000">
            <a:off x="908685" y="633095"/>
            <a:ext cx="577850" cy="673735"/>
            <a:chOff x="2363" y="817"/>
            <a:chExt cx="910" cy="1061"/>
          </a:xfrm>
        </p:grpSpPr>
        <p:sp>
          <p:nvSpPr>
            <p:cNvPr id="16" name="椭圆 15"/>
            <p:cNvSpPr/>
            <p:nvPr>
              <p:custDataLst>
                <p:tags r:id="rId13"/>
              </p:custDataLst>
            </p:nvPr>
          </p:nvSpPr>
          <p:spPr>
            <a:xfrm>
              <a:off x="2842" y="1448"/>
              <a:ext cx="431" cy="43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>
              <p:custDataLst>
                <p:tags r:id="rId14"/>
              </p:custDataLst>
            </p:nvPr>
          </p:nvSpPr>
          <p:spPr>
            <a:xfrm>
              <a:off x="2363" y="817"/>
              <a:ext cx="910" cy="91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 userDrawn="1">
            <p:custDataLst>
              <p:tags r:id="rId15"/>
            </p:custDataLst>
          </p:nvPr>
        </p:nvGrpSpPr>
        <p:grpSpPr>
          <a:xfrm>
            <a:off x="7191375" y="0"/>
            <a:ext cx="5121275" cy="12795250"/>
            <a:chOff x="11325" y="0"/>
            <a:chExt cx="8065" cy="20150"/>
          </a:xfrm>
        </p:grpSpPr>
        <p:sp>
          <p:nvSpPr>
            <p:cNvPr id="19" name="任意多边形 5"/>
            <p:cNvSpPr/>
            <p:nvPr>
              <p:custDataLst>
                <p:tags r:id="rId16"/>
              </p:custDataLst>
            </p:nvPr>
          </p:nvSpPr>
          <p:spPr>
            <a:xfrm rot="16200000">
              <a:off x="16981" y="241"/>
              <a:ext cx="2544" cy="2062"/>
            </a:xfrm>
            <a:custGeom>
              <a:avLst/>
              <a:gdLst>
                <a:gd name="adj" fmla="val 91814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2544" h="2062">
                  <a:moveTo>
                    <a:pt x="2544" y="0"/>
                  </a:moveTo>
                  <a:lnTo>
                    <a:pt x="2544" y="676"/>
                  </a:lnTo>
                  <a:lnTo>
                    <a:pt x="833" y="2062"/>
                  </a:lnTo>
                  <a:lnTo>
                    <a:pt x="0" y="2062"/>
                  </a:lnTo>
                  <a:lnTo>
                    <a:pt x="2544" y="0"/>
                  </a:ln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任意多边形 9"/>
            <p:cNvSpPr/>
            <p:nvPr>
              <p:custDataLst>
                <p:tags r:id="rId17"/>
              </p:custDataLst>
            </p:nvPr>
          </p:nvSpPr>
          <p:spPr>
            <a:xfrm rot="16200000">
              <a:off x="16272" y="315"/>
              <a:ext cx="3326" cy="2697"/>
            </a:xfrm>
            <a:custGeom>
              <a:avLst/>
              <a:gdLst>
                <a:gd name="adj" fmla="val 97618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3326" h="2697">
                  <a:moveTo>
                    <a:pt x="3326" y="0"/>
                  </a:moveTo>
                  <a:lnTo>
                    <a:pt x="3326" y="197"/>
                  </a:lnTo>
                  <a:lnTo>
                    <a:pt x="242" y="2697"/>
                  </a:lnTo>
                  <a:lnTo>
                    <a:pt x="0" y="2697"/>
                  </a:lnTo>
                  <a:lnTo>
                    <a:pt x="3326" y="0"/>
                  </a:ln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任意多边形 8"/>
            <p:cNvSpPr/>
            <p:nvPr>
              <p:custDataLst>
                <p:tags r:id="rId18"/>
              </p:custDataLst>
            </p:nvPr>
          </p:nvSpPr>
          <p:spPr>
            <a:xfrm rot="10440000">
              <a:off x="17693" y="9365"/>
              <a:ext cx="1668" cy="1373"/>
            </a:xfrm>
            <a:custGeom>
              <a:avLst/>
              <a:gdLst>
                <a:gd name="adj" fmla="val 97826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1668" h="1373">
                  <a:moveTo>
                    <a:pt x="1472" y="0"/>
                  </a:moveTo>
                  <a:lnTo>
                    <a:pt x="1668" y="21"/>
                  </a:lnTo>
                  <a:lnTo>
                    <a:pt x="0" y="1373"/>
                  </a:lnTo>
                  <a:lnTo>
                    <a:pt x="21" y="1176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任意多边形 14"/>
            <p:cNvSpPr/>
            <p:nvPr>
              <p:custDataLst>
                <p:tags r:id="rId19"/>
              </p:custDataLst>
            </p:nvPr>
          </p:nvSpPr>
          <p:spPr>
            <a:xfrm rot="32040000">
              <a:off x="17072" y="8804"/>
              <a:ext cx="2318" cy="1916"/>
            </a:xfrm>
            <a:custGeom>
              <a:avLst/>
              <a:gdLst>
                <a:gd name="adj" fmla="val 96164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2318" h="1916">
                  <a:moveTo>
                    <a:pt x="1973" y="0"/>
                  </a:moveTo>
                  <a:lnTo>
                    <a:pt x="2318" y="36"/>
                  </a:lnTo>
                  <a:lnTo>
                    <a:pt x="0" y="1916"/>
                  </a:lnTo>
                  <a:lnTo>
                    <a:pt x="36" y="1570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bg1"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任意多边形 23"/>
            <p:cNvSpPr/>
            <p:nvPr>
              <p:custDataLst>
                <p:tags r:id="rId20"/>
              </p:custDataLst>
            </p:nvPr>
          </p:nvSpPr>
          <p:spPr>
            <a:xfrm rot="1140000">
              <a:off x="11325" y="3144"/>
              <a:ext cx="6264" cy="17007"/>
            </a:xfrm>
            <a:custGeom>
              <a:avLst/>
              <a:gdLst>
                <a:gd name="adj" fmla="val 70506"/>
                <a:gd name="a" fmla="pin 0 adj 100000"/>
                <a:gd name="x2" fmla="*/ w a 100000"/>
                <a:gd name="x1" fmla="*/ x2 1 2"/>
                <a:gd name="x3" fmla="+/ x2 r 2"/>
                <a:gd name="y2" fmla="*/ h a 100000"/>
                <a:gd name="y1" fmla="*/ y2 1 2"/>
                <a:gd name="y3" fmla="+/ y2 b 2"/>
              </a:gdLst>
              <a:ahLst/>
              <a:cxnLst>
                <a:cxn ang="0">
                  <a:pos x="hc" y="vc"/>
                </a:cxn>
                <a:cxn ang="cd2">
                  <a:pos x="l" y="y3"/>
                </a:cxn>
                <a:cxn ang="cd2">
                  <a:pos x="x1" y="y1"/>
                </a:cxn>
                <a:cxn ang="3">
                  <a:pos x="x3" y="t"/>
                </a:cxn>
              </a:cxnLst>
              <a:rect l="l" t="t" r="r" b="b"/>
              <a:pathLst>
                <a:path w="6264" h="17007">
                  <a:moveTo>
                    <a:pt x="1145" y="14452"/>
                  </a:moveTo>
                  <a:lnTo>
                    <a:pt x="0" y="17007"/>
                  </a:lnTo>
                  <a:lnTo>
                    <a:pt x="0" y="14846"/>
                  </a:lnTo>
                  <a:lnTo>
                    <a:pt x="1145" y="14452"/>
                  </a:lnTo>
                  <a:close/>
                  <a:moveTo>
                    <a:pt x="5220" y="0"/>
                  </a:moveTo>
                  <a:lnTo>
                    <a:pt x="6264" y="3030"/>
                  </a:lnTo>
                  <a:lnTo>
                    <a:pt x="4410" y="7167"/>
                  </a:lnTo>
                  <a:lnTo>
                    <a:pt x="1570" y="8145"/>
                  </a:lnTo>
                  <a:lnTo>
                    <a:pt x="5220" y="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4" name="任意多边形: 形状 5"/>
          <p:cNvSpPr/>
          <p:nvPr userDrawn="1">
            <p:custDataLst>
              <p:tags r:id="rId21"/>
            </p:custDataLst>
          </p:nvPr>
        </p:nvSpPr>
        <p:spPr>
          <a:xfrm>
            <a:off x="227330" y="5383530"/>
            <a:ext cx="1316990" cy="1320800"/>
          </a:xfrm>
          <a:custGeom>
            <a:avLst/>
            <a:gdLst>
              <a:gd name="connsiteX0" fmla="*/ 956345 w 2745173"/>
              <a:gd name="connsiteY0" fmla="*/ 62971 h 2797795"/>
              <a:gd name="connsiteX1" fmla="*/ 1011427 w 2745173"/>
              <a:gd name="connsiteY1" fmla="*/ 48792 h 2797795"/>
              <a:gd name="connsiteX2" fmla="*/ 1084235 w 2745173"/>
              <a:gd name="connsiteY2" fmla="*/ 31067 h 2797795"/>
              <a:gd name="connsiteX3" fmla="*/ 1133864 w 2745173"/>
              <a:gd name="connsiteY3" fmla="*/ 22886 h 2797795"/>
              <a:gd name="connsiteX4" fmla="*/ 1172858 w 2745173"/>
              <a:gd name="connsiteY4" fmla="*/ 17432 h 2797795"/>
              <a:gd name="connsiteX5" fmla="*/ 1334017 w 2745173"/>
              <a:gd name="connsiteY5" fmla="*/ 1344 h 2797795"/>
              <a:gd name="connsiteX6" fmla="*/ 1473905 w 2745173"/>
              <a:gd name="connsiteY6" fmla="*/ 6525 h 2797795"/>
              <a:gd name="connsiteX7" fmla="*/ 1483449 w 2745173"/>
              <a:gd name="connsiteY7" fmla="*/ 7070 h 2797795"/>
              <a:gd name="connsiteX8" fmla="*/ 1567164 w 2745173"/>
              <a:gd name="connsiteY8" fmla="*/ 16887 h 2797795"/>
              <a:gd name="connsiteX9" fmla="*/ 1618429 w 2745173"/>
              <a:gd name="connsiteY9" fmla="*/ 23432 h 2797795"/>
              <a:gd name="connsiteX10" fmla="*/ 1690146 w 2745173"/>
              <a:gd name="connsiteY10" fmla="*/ 38429 h 2797795"/>
              <a:gd name="connsiteX11" fmla="*/ 1755591 w 2745173"/>
              <a:gd name="connsiteY11" fmla="*/ 56427 h 2797795"/>
              <a:gd name="connsiteX12" fmla="*/ 1834398 w 2745173"/>
              <a:gd name="connsiteY12" fmla="*/ 82332 h 2797795"/>
              <a:gd name="connsiteX13" fmla="*/ 1891662 w 2745173"/>
              <a:gd name="connsiteY13" fmla="*/ 103874 h 2797795"/>
              <a:gd name="connsiteX14" fmla="*/ 1964742 w 2745173"/>
              <a:gd name="connsiteY14" fmla="*/ 140142 h 2797795"/>
              <a:gd name="connsiteX15" fmla="*/ 1989011 w 2745173"/>
              <a:gd name="connsiteY15" fmla="*/ 178045 h 2797795"/>
              <a:gd name="connsiteX16" fmla="*/ 1996101 w 2745173"/>
              <a:gd name="connsiteY16" fmla="*/ 342748 h 2797795"/>
              <a:gd name="connsiteX17" fmla="*/ 2000192 w 2745173"/>
              <a:gd name="connsiteY17" fmla="*/ 445006 h 2797795"/>
              <a:gd name="connsiteX18" fmla="*/ 2002646 w 2745173"/>
              <a:gd name="connsiteY18" fmla="*/ 470639 h 2797795"/>
              <a:gd name="connsiteX19" fmla="*/ 2008372 w 2745173"/>
              <a:gd name="connsiteY19" fmla="*/ 481001 h 2797795"/>
              <a:gd name="connsiteX20" fmla="*/ 2207434 w 2745173"/>
              <a:gd name="connsiteY20" fmla="*/ 688516 h 2797795"/>
              <a:gd name="connsiteX21" fmla="*/ 2308328 w 2745173"/>
              <a:gd name="connsiteY21" fmla="*/ 793773 h 2797795"/>
              <a:gd name="connsiteX22" fmla="*/ 2349504 w 2745173"/>
              <a:gd name="connsiteY22" fmla="*/ 837131 h 2797795"/>
              <a:gd name="connsiteX23" fmla="*/ 2372410 w 2745173"/>
              <a:gd name="connsiteY23" fmla="*/ 843130 h 2797795"/>
              <a:gd name="connsiteX24" fmla="*/ 2445217 w 2745173"/>
              <a:gd name="connsiteY24" fmla="*/ 825950 h 2797795"/>
              <a:gd name="connsiteX25" fmla="*/ 2588378 w 2745173"/>
              <a:gd name="connsiteY25" fmla="*/ 792683 h 2797795"/>
              <a:gd name="connsiteX26" fmla="*/ 2608830 w 2745173"/>
              <a:gd name="connsiteY26" fmla="*/ 802499 h 2797795"/>
              <a:gd name="connsiteX27" fmla="*/ 2673184 w 2745173"/>
              <a:gd name="connsiteY27" fmla="*/ 964476 h 2797795"/>
              <a:gd name="connsiteX28" fmla="*/ 2711360 w 2745173"/>
              <a:gd name="connsiteY28" fmla="*/ 1097820 h 2797795"/>
              <a:gd name="connsiteX29" fmla="*/ 2721995 w 2745173"/>
              <a:gd name="connsiteY29" fmla="*/ 1157811 h 2797795"/>
              <a:gd name="connsiteX30" fmla="*/ 2727994 w 2745173"/>
              <a:gd name="connsiteY30" fmla="*/ 1200896 h 2797795"/>
              <a:gd name="connsiteX31" fmla="*/ 2736720 w 2745173"/>
              <a:gd name="connsiteY31" fmla="*/ 1275067 h 2797795"/>
              <a:gd name="connsiteX32" fmla="*/ 2744628 w 2745173"/>
              <a:gd name="connsiteY32" fmla="*/ 1392049 h 2797795"/>
              <a:gd name="connsiteX33" fmla="*/ 2745173 w 2745173"/>
              <a:gd name="connsiteY33" fmla="*/ 1400230 h 2797795"/>
              <a:gd name="connsiteX34" fmla="*/ 2737811 w 2745173"/>
              <a:gd name="connsiteY34" fmla="*/ 1506305 h 2797795"/>
              <a:gd name="connsiteX35" fmla="*/ 2736447 w 2745173"/>
              <a:gd name="connsiteY35" fmla="*/ 1521303 h 2797795"/>
              <a:gd name="connsiteX36" fmla="*/ 2728267 w 2745173"/>
              <a:gd name="connsiteY36" fmla="*/ 1594111 h 2797795"/>
              <a:gd name="connsiteX37" fmla="*/ 2721995 w 2745173"/>
              <a:gd name="connsiteY37" fmla="*/ 1648103 h 2797795"/>
              <a:gd name="connsiteX38" fmla="*/ 2717087 w 2745173"/>
              <a:gd name="connsiteY38" fmla="*/ 1681643 h 2797795"/>
              <a:gd name="connsiteX39" fmla="*/ 2704816 w 2745173"/>
              <a:gd name="connsiteY39" fmla="*/ 1692551 h 2797795"/>
              <a:gd name="connsiteX40" fmla="*/ 2621101 w 2745173"/>
              <a:gd name="connsiteY40" fmla="*/ 1711639 h 2797795"/>
              <a:gd name="connsiteX41" fmla="*/ 2494846 w 2745173"/>
              <a:gd name="connsiteY41" fmla="*/ 1739998 h 2797795"/>
              <a:gd name="connsiteX42" fmla="*/ 2474940 w 2745173"/>
              <a:gd name="connsiteY42" fmla="*/ 1757996 h 2797795"/>
              <a:gd name="connsiteX43" fmla="*/ 2411949 w 2745173"/>
              <a:gd name="connsiteY43" fmla="*/ 1942332 h 2797795"/>
              <a:gd name="connsiteX44" fmla="*/ 2353867 w 2745173"/>
              <a:gd name="connsiteY44" fmla="*/ 2110853 h 2797795"/>
              <a:gd name="connsiteX45" fmla="*/ 2352231 w 2745173"/>
              <a:gd name="connsiteY45" fmla="*/ 2114671 h 2797795"/>
              <a:gd name="connsiteX46" fmla="*/ 2357957 w 2745173"/>
              <a:gd name="connsiteY46" fmla="*/ 2144394 h 2797795"/>
              <a:gd name="connsiteX47" fmla="*/ 2445490 w 2745173"/>
              <a:gd name="connsiteY47" fmla="*/ 2243379 h 2797795"/>
              <a:gd name="connsiteX48" fmla="*/ 2446308 w 2745173"/>
              <a:gd name="connsiteY48" fmla="*/ 2266558 h 2797795"/>
              <a:gd name="connsiteX49" fmla="*/ 2399133 w 2745173"/>
              <a:gd name="connsiteY49" fmla="*/ 2322731 h 2797795"/>
              <a:gd name="connsiteX50" fmla="*/ 2338869 w 2745173"/>
              <a:gd name="connsiteY50" fmla="*/ 2387631 h 2797795"/>
              <a:gd name="connsiteX51" fmla="*/ 2260881 w 2745173"/>
              <a:gd name="connsiteY51" fmla="*/ 2461529 h 2797795"/>
              <a:gd name="connsiteX52" fmla="*/ 2141444 w 2745173"/>
              <a:gd name="connsiteY52" fmla="*/ 2558333 h 2797795"/>
              <a:gd name="connsiteX53" fmla="*/ 2081453 w 2745173"/>
              <a:gd name="connsiteY53" fmla="*/ 2595964 h 2797795"/>
              <a:gd name="connsiteX54" fmla="*/ 1902842 w 2745173"/>
              <a:gd name="connsiteY54" fmla="*/ 2688678 h 2797795"/>
              <a:gd name="connsiteX55" fmla="*/ 1777133 w 2745173"/>
              <a:gd name="connsiteY55" fmla="*/ 2736943 h 2797795"/>
              <a:gd name="connsiteX56" fmla="*/ 1674330 w 2745173"/>
              <a:gd name="connsiteY56" fmla="*/ 2763667 h 2797795"/>
              <a:gd name="connsiteX57" fmla="*/ 1567710 w 2745173"/>
              <a:gd name="connsiteY57" fmla="*/ 2784664 h 2797795"/>
              <a:gd name="connsiteX58" fmla="*/ 1451272 w 2745173"/>
              <a:gd name="connsiteY58" fmla="*/ 2794481 h 2797795"/>
              <a:gd name="connsiteX59" fmla="*/ 1371102 w 2745173"/>
              <a:gd name="connsiteY59" fmla="*/ 2797753 h 2797795"/>
              <a:gd name="connsiteX60" fmla="*/ 1330199 w 2745173"/>
              <a:gd name="connsiteY60" fmla="*/ 2796389 h 2797795"/>
              <a:gd name="connsiteX61" fmla="*/ 1233668 w 2745173"/>
              <a:gd name="connsiteY61" fmla="*/ 2792844 h 2797795"/>
              <a:gd name="connsiteX62" fmla="*/ 1185129 w 2745173"/>
              <a:gd name="connsiteY62" fmla="*/ 2786027 h 2797795"/>
              <a:gd name="connsiteX63" fmla="*/ 1146408 w 2745173"/>
              <a:gd name="connsiteY63" fmla="*/ 2778937 h 2797795"/>
              <a:gd name="connsiteX64" fmla="*/ 1065147 w 2745173"/>
              <a:gd name="connsiteY64" fmla="*/ 2763394 h 2797795"/>
              <a:gd name="connsiteX65" fmla="*/ 966161 w 2745173"/>
              <a:gd name="connsiteY65" fmla="*/ 2738852 h 2797795"/>
              <a:gd name="connsiteX66" fmla="*/ 914078 w 2745173"/>
              <a:gd name="connsiteY66" fmla="*/ 2718946 h 2797795"/>
              <a:gd name="connsiteX67" fmla="*/ 721016 w 2745173"/>
              <a:gd name="connsiteY67" fmla="*/ 2633868 h 2797795"/>
              <a:gd name="connsiteX68" fmla="*/ 656661 w 2745173"/>
              <a:gd name="connsiteY68" fmla="*/ 2595964 h 2797795"/>
              <a:gd name="connsiteX69" fmla="*/ 603215 w 2745173"/>
              <a:gd name="connsiteY69" fmla="*/ 2562969 h 2797795"/>
              <a:gd name="connsiteX70" fmla="*/ 556585 w 2745173"/>
              <a:gd name="connsiteY70" fmla="*/ 2527520 h 2797795"/>
              <a:gd name="connsiteX71" fmla="*/ 465508 w 2745173"/>
              <a:gd name="connsiteY71" fmla="*/ 2451985 h 2797795"/>
              <a:gd name="connsiteX72" fmla="*/ 307894 w 2745173"/>
              <a:gd name="connsiteY72" fmla="*/ 2288100 h 2797795"/>
              <a:gd name="connsiteX73" fmla="*/ 251175 w 2745173"/>
              <a:gd name="connsiteY73" fmla="*/ 2208203 h 2797795"/>
              <a:gd name="connsiteX74" fmla="*/ 235359 w 2745173"/>
              <a:gd name="connsiteY74" fmla="*/ 2186115 h 2797795"/>
              <a:gd name="connsiteX75" fmla="*/ 233451 w 2745173"/>
              <a:gd name="connsiteY75" fmla="*/ 2164845 h 2797795"/>
              <a:gd name="connsiteX76" fmla="*/ 244903 w 2745173"/>
              <a:gd name="connsiteY76" fmla="*/ 2138667 h 2797795"/>
              <a:gd name="connsiteX77" fmla="*/ 248448 w 2745173"/>
              <a:gd name="connsiteY77" fmla="*/ 2097764 h 2797795"/>
              <a:gd name="connsiteX78" fmla="*/ 217907 w 2745173"/>
              <a:gd name="connsiteY78" fmla="*/ 1973419 h 2797795"/>
              <a:gd name="connsiteX79" fmla="*/ 180822 w 2745173"/>
              <a:gd name="connsiteY79" fmla="*/ 1824259 h 2797795"/>
              <a:gd name="connsiteX80" fmla="*/ 148918 w 2745173"/>
              <a:gd name="connsiteY80" fmla="*/ 1697459 h 2797795"/>
              <a:gd name="connsiteX81" fmla="*/ 140464 w 2745173"/>
              <a:gd name="connsiteY81" fmla="*/ 1661737 h 2797795"/>
              <a:gd name="connsiteX82" fmla="*/ 125739 w 2745173"/>
              <a:gd name="connsiteY82" fmla="*/ 1645921 h 2797795"/>
              <a:gd name="connsiteX83" fmla="*/ 37661 w 2745173"/>
              <a:gd name="connsiteY83" fmla="*/ 1627924 h 2797795"/>
              <a:gd name="connsiteX84" fmla="*/ 27026 w 2745173"/>
              <a:gd name="connsiteY84" fmla="*/ 1626015 h 2797795"/>
              <a:gd name="connsiteX85" fmla="*/ 16937 w 2745173"/>
              <a:gd name="connsiteY85" fmla="*/ 1615108 h 2797795"/>
              <a:gd name="connsiteX86" fmla="*/ 3303 w 2745173"/>
              <a:gd name="connsiteY86" fmla="*/ 1504669 h 2797795"/>
              <a:gd name="connsiteX87" fmla="*/ 30 w 2745173"/>
              <a:gd name="connsiteY87" fmla="*/ 1413319 h 2797795"/>
              <a:gd name="connsiteX88" fmla="*/ 2212 w 2745173"/>
              <a:gd name="connsiteY88" fmla="*/ 1330422 h 2797795"/>
              <a:gd name="connsiteX89" fmla="*/ 3303 w 2745173"/>
              <a:gd name="connsiteY89" fmla="*/ 1288155 h 2797795"/>
              <a:gd name="connsiteX90" fmla="*/ 11483 w 2745173"/>
              <a:gd name="connsiteY90" fmla="*/ 1216711 h 2797795"/>
              <a:gd name="connsiteX91" fmla="*/ 21845 w 2745173"/>
              <a:gd name="connsiteY91" fmla="*/ 1153721 h 2797795"/>
              <a:gd name="connsiteX92" fmla="*/ 37116 w 2745173"/>
              <a:gd name="connsiteY92" fmla="*/ 1077641 h 2797795"/>
              <a:gd name="connsiteX93" fmla="*/ 55113 w 2745173"/>
              <a:gd name="connsiteY93" fmla="*/ 1005106 h 2797795"/>
              <a:gd name="connsiteX94" fmla="*/ 79655 w 2745173"/>
              <a:gd name="connsiteY94" fmla="*/ 927117 h 2797795"/>
              <a:gd name="connsiteX95" fmla="*/ 99561 w 2745173"/>
              <a:gd name="connsiteY95" fmla="*/ 870671 h 2797795"/>
              <a:gd name="connsiteX96" fmla="*/ 140737 w 2745173"/>
              <a:gd name="connsiteY96" fmla="*/ 783411 h 2797795"/>
              <a:gd name="connsiteX97" fmla="*/ 218726 w 2745173"/>
              <a:gd name="connsiteY97" fmla="*/ 641341 h 2797795"/>
              <a:gd name="connsiteX98" fmla="*/ 236996 w 2745173"/>
              <a:gd name="connsiteY98" fmla="*/ 634797 h 2797795"/>
              <a:gd name="connsiteX99" fmla="*/ 411788 w 2745173"/>
              <a:gd name="connsiteY99" fmla="*/ 695606 h 2797795"/>
              <a:gd name="connsiteX100" fmla="*/ 458690 w 2745173"/>
              <a:gd name="connsiteY100" fmla="*/ 688789 h 2797795"/>
              <a:gd name="connsiteX101" fmla="*/ 598306 w 2745173"/>
              <a:gd name="connsiteY101" fmla="*/ 593894 h 2797795"/>
              <a:gd name="connsiteX102" fmla="*/ 742558 w 2745173"/>
              <a:gd name="connsiteY102" fmla="*/ 496271 h 2797795"/>
              <a:gd name="connsiteX103" fmla="*/ 884628 w 2745173"/>
              <a:gd name="connsiteY103" fmla="*/ 400013 h 2797795"/>
              <a:gd name="connsiteX104" fmla="*/ 899080 w 2745173"/>
              <a:gd name="connsiteY104" fmla="*/ 389923 h 2797795"/>
              <a:gd name="connsiteX105" fmla="*/ 909715 w 2745173"/>
              <a:gd name="connsiteY105" fmla="*/ 371926 h 2797795"/>
              <a:gd name="connsiteX106" fmla="*/ 932348 w 2745173"/>
              <a:gd name="connsiteY106" fmla="*/ 222493 h 2797795"/>
              <a:gd name="connsiteX107" fmla="*/ 945983 w 2745173"/>
              <a:gd name="connsiteY107" fmla="*/ 120236 h 2797795"/>
              <a:gd name="connsiteX108" fmla="*/ 954709 w 2745173"/>
              <a:gd name="connsiteY108" fmla="*/ 76606 h 2797795"/>
              <a:gd name="connsiteX109" fmla="*/ 956345 w 2745173"/>
              <a:gd name="connsiteY109" fmla="*/ 62971 h 2797795"/>
              <a:gd name="connsiteX110" fmla="*/ 476415 w 2745173"/>
              <a:gd name="connsiteY110" fmla="*/ 977837 h 2797795"/>
              <a:gd name="connsiteX111" fmla="*/ 475324 w 2745173"/>
              <a:gd name="connsiteY111" fmla="*/ 977837 h 2797795"/>
              <a:gd name="connsiteX112" fmla="*/ 480505 w 2745173"/>
              <a:gd name="connsiteY112" fmla="*/ 1205531 h 2797795"/>
              <a:gd name="connsiteX113" fmla="*/ 491958 w 2745173"/>
              <a:gd name="connsiteY113" fmla="*/ 1221893 h 2797795"/>
              <a:gd name="connsiteX114" fmla="*/ 545950 w 2745173"/>
              <a:gd name="connsiteY114" fmla="*/ 1244526 h 2797795"/>
              <a:gd name="connsiteX115" fmla="*/ 719379 w 2745173"/>
              <a:gd name="connsiteY115" fmla="*/ 1320333 h 2797795"/>
              <a:gd name="connsiteX116" fmla="*/ 882719 w 2745173"/>
              <a:gd name="connsiteY116" fmla="*/ 1398321 h 2797795"/>
              <a:gd name="connsiteX117" fmla="*/ 904261 w 2745173"/>
              <a:gd name="connsiteY117" fmla="*/ 1397231 h 2797795"/>
              <a:gd name="connsiteX118" fmla="*/ 965071 w 2745173"/>
              <a:gd name="connsiteY118" fmla="*/ 1358509 h 2797795"/>
              <a:gd name="connsiteX119" fmla="*/ 1142590 w 2745173"/>
              <a:gd name="connsiteY119" fmla="*/ 1246980 h 2797795"/>
              <a:gd name="connsiteX120" fmla="*/ 1332653 w 2745173"/>
              <a:gd name="connsiteY120" fmla="*/ 1126997 h 2797795"/>
              <a:gd name="connsiteX121" fmla="*/ 1344924 w 2745173"/>
              <a:gd name="connsiteY121" fmla="*/ 1108727 h 2797795"/>
              <a:gd name="connsiteX122" fmla="*/ 1355013 w 2745173"/>
              <a:gd name="connsiteY122" fmla="*/ 1042737 h 2797795"/>
              <a:gd name="connsiteX123" fmla="*/ 1372465 w 2745173"/>
              <a:gd name="connsiteY123" fmla="*/ 933935 h 2797795"/>
              <a:gd name="connsiteX124" fmla="*/ 1388281 w 2745173"/>
              <a:gd name="connsiteY124" fmla="*/ 830313 h 2797795"/>
              <a:gd name="connsiteX125" fmla="*/ 1409551 w 2745173"/>
              <a:gd name="connsiteY125" fmla="*/ 697242 h 2797795"/>
              <a:gd name="connsiteX126" fmla="*/ 1397553 w 2745173"/>
              <a:gd name="connsiteY126" fmla="*/ 673791 h 2797795"/>
              <a:gd name="connsiteX127" fmla="*/ 1234486 w 2745173"/>
              <a:gd name="connsiteY127" fmla="*/ 588985 h 2797795"/>
              <a:gd name="connsiteX128" fmla="*/ 1076327 w 2745173"/>
              <a:gd name="connsiteY128" fmla="*/ 506634 h 2797795"/>
              <a:gd name="connsiteX129" fmla="*/ 951164 w 2745173"/>
              <a:gd name="connsiteY129" fmla="*/ 440643 h 2797795"/>
              <a:gd name="connsiteX130" fmla="*/ 929076 w 2745173"/>
              <a:gd name="connsiteY130" fmla="*/ 441734 h 2797795"/>
              <a:gd name="connsiteX131" fmla="*/ 839362 w 2745173"/>
              <a:gd name="connsiteY131" fmla="*/ 501453 h 2797795"/>
              <a:gd name="connsiteX132" fmla="*/ 647117 w 2745173"/>
              <a:gd name="connsiteY132" fmla="*/ 627979 h 2797795"/>
              <a:gd name="connsiteX133" fmla="*/ 484323 w 2745173"/>
              <a:gd name="connsiteY133" fmla="*/ 734873 h 2797795"/>
              <a:gd name="connsiteX134" fmla="*/ 473143 w 2745173"/>
              <a:gd name="connsiteY134" fmla="*/ 754506 h 2797795"/>
              <a:gd name="connsiteX135" fmla="*/ 473143 w 2745173"/>
              <a:gd name="connsiteY135" fmla="*/ 762687 h 2797795"/>
              <a:gd name="connsiteX136" fmla="*/ 476415 w 2745173"/>
              <a:gd name="connsiteY136" fmla="*/ 977837 h 2797795"/>
              <a:gd name="connsiteX137" fmla="*/ 1422367 w 2745173"/>
              <a:gd name="connsiteY137" fmla="*/ 1111181 h 2797795"/>
              <a:gd name="connsiteX138" fmla="*/ 1424276 w 2745173"/>
              <a:gd name="connsiteY138" fmla="*/ 1111454 h 2797795"/>
              <a:gd name="connsiteX139" fmla="*/ 1424276 w 2745173"/>
              <a:gd name="connsiteY139" fmla="*/ 1127815 h 2797795"/>
              <a:gd name="connsiteX140" fmla="*/ 1434911 w 2745173"/>
              <a:gd name="connsiteY140" fmla="*/ 1152903 h 2797795"/>
              <a:gd name="connsiteX141" fmla="*/ 1477723 w 2745173"/>
              <a:gd name="connsiteY141" fmla="*/ 1192988 h 2797795"/>
              <a:gd name="connsiteX142" fmla="*/ 1698872 w 2745173"/>
              <a:gd name="connsiteY142" fmla="*/ 1403230 h 2797795"/>
              <a:gd name="connsiteX143" fmla="*/ 1781224 w 2745173"/>
              <a:gd name="connsiteY143" fmla="*/ 1482582 h 2797795"/>
              <a:gd name="connsiteX144" fmla="*/ 1799494 w 2745173"/>
              <a:gd name="connsiteY144" fmla="*/ 1486672 h 2797795"/>
              <a:gd name="connsiteX145" fmla="*/ 1823490 w 2745173"/>
              <a:gd name="connsiteY145" fmla="*/ 1477400 h 2797795"/>
              <a:gd name="connsiteX146" fmla="*/ 1998555 w 2745173"/>
              <a:gd name="connsiteY146" fmla="*/ 1409501 h 2797795"/>
              <a:gd name="connsiteX147" fmla="*/ 2187801 w 2745173"/>
              <a:gd name="connsiteY147" fmla="*/ 1337239 h 2797795"/>
              <a:gd name="connsiteX148" fmla="*/ 2206889 w 2745173"/>
              <a:gd name="connsiteY148" fmla="*/ 1315152 h 2797795"/>
              <a:gd name="connsiteX149" fmla="*/ 2235521 w 2745173"/>
              <a:gd name="connsiteY149" fmla="*/ 1200350 h 2797795"/>
              <a:gd name="connsiteX150" fmla="*/ 2269061 w 2745173"/>
              <a:gd name="connsiteY150" fmla="*/ 1068369 h 2797795"/>
              <a:gd name="connsiteX151" fmla="*/ 2294694 w 2745173"/>
              <a:gd name="connsiteY151" fmla="*/ 966657 h 2797795"/>
              <a:gd name="connsiteX152" fmla="*/ 2315964 w 2745173"/>
              <a:gd name="connsiteY152" fmla="*/ 883487 h 2797795"/>
              <a:gd name="connsiteX153" fmla="*/ 2310510 w 2745173"/>
              <a:gd name="connsiteY153" fmla="*/ 865490 h 2797795"/>
              <a:gd name="connsiteX154" fmla="*/ 2249973 w 2745173"/>
              <a:gd name="connsiteY154" fmla="*/ 806590 h 2797795"/>
              <a:gd name="connsiteX155" fmla="*/ 2097814 w 2745173"/>
              <a:gd name="connsiteY155" fmla="*/ 656066 h 2797795"/>
              <a:gd name="connsiteX156" fmla="*/ 1977559 w 2745173"/>
              <a:gd name="connsiteY156" fmla="*/ 537447 h 2797795"/>
              <a:gd name="connsiteX157" fmla="*/ 1957107 w 2745173"/>
              <a:gd name="connsiteY157" fmla="*/ 532812 h 2797795"/>
              <a:gd name="connsiteX158" fmla="*/ 1879391 w 2745173"/>
              <a:gd name="connsiteY158" fmla="*/ 557626 h 2797795"/>
              <a:gd name="connsiteX159" fmla="*/ 1684420 w 2745173"/>
              <a:gd name="connsiteY159" fmla="*/ 618163 h 2797795"/>
              <a:gd name="connsiteX160" fmla="*/ 1581889 w 2745173"/>
              <a:gd name="connsiteY160" fmla="*/ 650340 h 2797795"/>
              <a:gd name="connsiteX161" fmla="*/ 1500083 w 2745173"/>
              <a:gd name="connsiteY161" fmla="*/ 675972 h 2797795"/>
              <a:gd name="connsiteX162" fmla="*/ 1485358 w 2745173"/>
              <a:gd name="connsiteY162" fmla="*/ 692879 h 2797795"/>
              <a:gd name="connsiteX163" fmla="*/ 1466270 w 2745173"/>
              <a:gd name="connsiteY163" fmla="*/ 815316 h 2797795"/>
              <a:gd name="connsiteX164" fmla="*/ 1453726 w 2745173"/>
              <a:gd name="connsiteY164" fmla="*/ 897395 h 2797795"/>
              <a:gd name="connsiteX165" fmla="*/ 1442819 w 2745173"/>
              <a:gd name="connsiteY165" fmla="*/ 967203 h 2797795"/>
              <a:gd name="connsiteX166" fmla="*/ 1431366 w 2745173"/>
              <a:gd name="connsiteY166" fmla="*/ 1043828 h 2797795"/>
              <a:gd name="connsiteX167" fmla="*/ 1422367 w 2745173"/>
              <a:gd name="connsiteY167" fmla="*/ 1111181 h 2797795"/>
              <a:gd name="connsiteX168" fmla="*/ 1308111 w 2745173"/>
              <a:gd name="connsiteY168" fmla="*/ 2016503 h 2797795"/>
              <a:gd name="connsiteX169" fmla="*/ 1308111 w 2745173"/>
              <a:gd name="connsiteY169" fmla="*/ 2016503 h 2797795"/>
              <a:gd name="connsiteX170" fmla="*/ 1177221 w 2745173"/>
              <a:gd name="connsiteY170" fmla="*/ 2013776 h 2797795"/>
              <a:gd name="connsiteX171" fmla="*/ 1051785 w 2745173"/>
              <a:gd name="connsiteY171" fmla="*/ 2009959 h 2797795"/>
              <a:gd name="connsiteX172" fmla="*/ 1030516 w 2745173"/>
              <a:gd name="connsiteY172" fmla="*/ 2019503 h 2797795"/>
              <a:gd name="connsiteX173" fmla="*/ 993703 w 2745173"/>
              <a:gd name="connsiteY173" fmla="*/ 2059861 h 2797795"/>
              <a:gd name="connsiteX174" fmla="*/ 768736 w 2745173"/>
              <a:gd name="connsiteY174" fmla="*/ 2300916 h 2797795"/>
              <a:gd name="connsiteX175" fmla="*/ 767372 w 2745173"/>
              <a:gd name="connsiteY175" fmla="*/ 2322186 h 2797795"/>
              <a:gd name="connsiteX176" fmla="*/ 874266 w 2745173"/>
              <a:gd name="connsiteY176" fmla="*/ 2478436 h 2797795"/>
              <a:gd name="connsiteX177" fmla="*/ 1012791 w 2745173"/>
              <a:gd name="connsiteY177" fmla="*/ 2682406 h 2797795"/>
              <a:gd name="connsiteX178" fmla="*/ 1040605 w 2745173"/>
              <a:gd name="connsiteY178" fmla="*/ 2698767 h 2797795"/>
              <a:gd name="connsiteX179" fmla="*/ 1104687 w 2745173"/>
              <a:gd name="connsiteY179" fmla="*/ 2701221 h 2797795"/>
              <a:gd name="connsiteX180" fmla="*/ 1315747 w 2745173"/>
              <a:gd name="connsiteY180" fmla="*/ 2711584 h 2797795"/>
              <a:gd name="connsiteX181" fmla="*/ 1492721 w 2745173"/>
              <a:gd name="connsiteY181" fmla="*/ 2720037 h 2797795"/>
              <a:gd name="connsiteX182" fmla="*/ 1606977 w 2745173"/>
              <a:gd name="connsiteY182" fmla="*/ 2726036 h 2797795"/>
              <a:gd name="connsiteX183" fmla="*/ 1629610 w 2745173"/>
              <a:gd name="connsiteY183" fmla="*/ 2713765 h 2797795"/>
              <a:gd name="connsiteX184" fmla="*/ 1738957 w 2745173"/>
              <a:gd name="connsiteY184" fmla="*/ 2512794 h 2797795"/>
              <a:gd name="connsiteX185" fmla="*/ 1812856 w 2745173"/>
              <a:gd name="connsiteY185" fmla="*/ 2377814 h 2797795"/>
              <a:gd name="connsiteX186" fmla="*/ 1811492 w 2745173"/>
              <a:gd name="connsiteY186" fmla="*/ 2358726 h 2797795"/>
              <a:gd name="connsiteX187" fmla="*/ 1775770 w 2745173"/>
              <a:gd name="connsiteY187" fmla="*/ 2307188 h 2797795"/>
              <a:gd name="connsiteX188" fmla="*/ 1669422 w 2745173"/>
              <a:gd name="connsiteY188" fmla="*/ 2155574 h 2797795"/>
              <a:gd name="connsiteX189" fmla="*/ 1585162 w 2745173"/>
              <a:gd name="connsiteY189" fmla="*/ 2035046 h 2797795"/>
              <a:gd name="connsiteX190" fmla="*/ 1565528 w 2745173"/>
              <a:gd name="connsiteY190" fmla="*/ 2023048 h 2797795"/>
              <a:gd name="connsiteX191" fmla="*/ 1308111 w 2745173"/>
              <a:gd name="connsiteY191" fmla="*/ 2016503 h 2797795"/>
              <a:gd name="connsiteX192" fmla="*/ 192002 w 2745173"/>
              <a:gd name="connsiteY192" fmla="*/ 1634468 h 2797795"/>
              <a:gd name="connsiteX193" fmla="*/ 193366 w 2745173"/>
              <a:gd name="connsiteY193" fmla="*/ 1641558 h 2797795"/>
              <a:gd name="connsiteX194" fmla="*/ 205637 w 2745173"/>
              <a:gd name="connsiteY194" fmla="*/ 1694460 h 2797795"/>
              <a:gd name="connsiteX195" fmla="*/ 232905 w 2745173"/>
              <a:gd name="connsiteY195" fmla="*/ 1816624 h 2797795"/>
              <a:gd name="connsiteX196" fmla="*/ 257992 w 2745173"/>
              <a:gd name="connsiteY196" fmla="*/ 1926789 h 2797795"/>
              <a:gd name="connsiteX197" fmla="*/ 274081 w 2745173"/>
              <a:gd name="connsiteY197" fmla="*/ 1999870 h 2797795"/>
              <a:gd name="connsiteX198" fmla="*/ 295078 w 2745173"/>
              <a:gd name="connsiteY198" fmla="*/ 2092856 h 2797795"/>
              <a:gd name="connsiteX199" fmla="*/ 309530 w 2745173"/>
              <a:gd name="connsiteY199" fmla="*/ 2109217 h 2797795"/>
              <a:gd name="connsiteX200" fmla="*/ 344980 w 2745173"/>
              <a:gd name="connsiteY200" fmla="*/ 2123397 h 2797795"/>
              <a:gd name="connsiteX201" fmla="*/ 439602 w 2745173"/>
              <a:gd name="connsiteY201" fmla="*/ 2161573 h 2797795"/>
              <a:gd name="connsiteX202" fmla="*/ 528226 w 2745173"/>
              <a:gd name="connsiteY202" fmla="*/ 2196477 h 2797795"/>
              <a:gd name="connsiteX203" fmla="*/ 701109 w 2745173"/>
              <a:gd name="connsiteY203" fmla="*/ 2266285 h 2797795"/>
              <a:gd name="connsiteX204" fmla="*/ 715562 w 2745173"/>
              <a:gd name="connsiteY204" fmla="*/ 2262740 h 2797795"/>
              <a:gd name="connsiteX205" fmla="*/ 731650 w 2745173"/>
              <a:gd name="connsiteY205" fmla="*/ 2244197 h 2797795"/>
              <a:gd name="connsiteX206" fmla="*/ 857086 w 2745173"/>
              <a:gd name="connsiteY206" fmla="*/ 2104309 h 2797795"/>
              <a:gd name="connsiteX207" fmla="*/ 972433 w 2745173"/>
              <a:gd name="connsiteY207" fmla="*/ 1975328 h 2797795"/>
              <a:gd name="connsiteX208" fmla="*/ 976524 w 2745173"/>
              <a:gd name="connsiteY208" fmla="*/ 1957058 h 2797795"/>
              <a:gd name="connsiteX209" fmla="*/ 947073 w 2745173"/>
              <a:gd name="connsiteY209" fmla="*/ 1839529 h 2797795"/>
              <a:gd name="connsiteX210" fmla="*/ 905079 w 2745173"/>
              <a:gd name="connsiteY210" fmla="*/ 1667464 h 2797795"/>
              <a:gd name="connsiteX211" fmla="*/ 862813 w 2745173"/>
              <a:gd name="connsiteY211" fmla="*/ 1495671 h 2797795"/>
              <a:gd name="connsiteX212" fmla="*/ 847815 w 2745173"/>
              <a:gd name="connsiteY212" fmla="*/ 1476582 h 2797795"/>
              <a:gd name="connsiteX213" fmla="*/ 796550 w 2745173"/>
              <a:gd name="connsiteY213" fmla="*/ 1454495 h 2797795"/>
              <a:gd name="connsiteX214" fmla="*/ 623121 w 2745173"/>
              <a:gd name="connsiteY214" fmla="*/ 1378688 h 2797795"/>
              <a:gd name="connsiteX215" fmla="*/ 474779 w 2745173"/>
              <a:gd name="connsiteY215" fmla="*/ 1313788 h 2797795"/>
              <a:gd name="connsiteX216" fmla="*/ 451328 w 2745173"/>
              <a:gd name="connsiteY216" fmla="*/ 1319515 h 2797795"/>
              <a:gd name="connsiteX217" fmla="*/ 337890 w 2745173"/>
              <a:gd name="connsiteY217" fmla="*/ 1455586 h 2797795"/>
              <a:gd name="connsiteX218" fmla="*/ 239995 w 2745173"/>
              <a:gd name="connsiteY218" fmla="*/ 1572841 h 2797795"/>
              <a:gd name="connsiteX219" fmla="*/ 199092 w 2745173"/>
              <a:gd name="connsiteY219" fmla="*/ 1622198 h 2797795"/>
              <a:gd name="connsiteX220" fmla="*/ 192002 w 2745173"/>
              <a:gd name="connsiteY220" fmla="*/ 1634468 h 2797795"/>
              <a:gd name="connsiteX221" fmla="*/ 1617066 w 2745173"/>
              <a:gd name="connsiteY221" fmla="*/ 1970692 h 2797795"/>
              <a:gd name="connsiteX222" fmla="*/ 1621702 w 2745173"/>
              <a:gd name="connsiteY222" fmla="*/ 1980236 h 2797795"/>
              <a:gd name="connsiteX223" fmla="*/ 1681966 w 2745173"/>
              <a:gd name="connsiteY223" fmla="*/ 2062588 h 2797795"/>
              <a:gd name="connsiteX224" fmla="*/ 1828671 w 2745173"/>
              <a:gd name="connsiteY224" fmla="*/ 2262467 h 2797795"/>
              <a:gd name="connsiteX225" fmla="*/ 1862484 w 2745173"/>
              <a:gd name="connsiteY225" fmla="*/ 2308551 h 2797795"/>
              <a:gd name="connsiteX226" fmla="*/ 1877482 w 2745173"/>
              <a:gd name="connsiteY226" fmla="*/ 2312915 h 2797795"/>
              <a:gd name="connsiteX227" fmla="*/ 1939110 w 2745173"/>
              <a:gd name="connsiteY227" fmla="*/ 2281010 h 2797795"/>
              <a:gd name="connsiteX228" fmla="*/ 2116084 w 2745173"/>
              <a:gd name="connsiteY228" fmla="*/ 2190751 h 2797795"/>
              <a:gd name="connsiteX229" fmla="*/ 2264153 w 2745173"/>
              <a:gd name="connsiteY229" fmla="*/ 2115762 h 2797795"/>
              <a:gd name="connsiteX230" fmla="*/ 2293876 w 2745173"/>
              <a:gd name="connsiteY230" fmla="*/ 2081676 h 2797795"/>
              <a:gd name="connsiteX231" fmla="*/ 2300420 w 2745173"/>
              <a:gd name="connsiteY231" fmla="*/ 2063678 h 2797795"/>
              <a:gd name="connsiteX232" fmla="*/ 2359048 w 2745173"/>
              <a:gd name="connsiteY232" fmla="*/ 1903884 h 2797795"/>
              <a:gd name="connsiteX233" fmla="*/ 2424766 w 2745173"/>
              <a:gd name="connsiteY233" fmla="*/ 1724728 h 2797795"/>
              <a:gd name="connsiteX234" fmla="*/ 2422312 w 2745173"/>
              <a:gd name="connsiteY234" fmla="*/ 1704549 h 2797795"/>
              <a:gd name="connsiteX235" fmla="*/ 2289240 w 2745173"/>
              <a:gd name="connsiteY235" fmla="*/ 1503306 h 2797795"/>
              <a:gd name="connsiteX236" fmla="*/ 2229794 w 2745173"/>
              <a:gd name="connsiteY236" fmla="*/ 1413592 h 2797795"/>
              <a:gd name="connsiteX237" fmla="*/ 2210434 w 2745173"/>
              <a:gd name="connsiteY237" fmla="*/ 1406775 h 2797795"/>
              <a:gd name="connsiteX238" fmla="*/ 2199253 w 2745173"/>
              <a:gd name="connsiteY238" fmla="*/ 1411683 h 2797795"/>
              <a:gd name="connsiteX239" fmla="*/ 2089633 w 2745173"/>
              <a:gd name="connsiteY239" fmla="*/ 1452313 h 2797795"/>
              <a:gd name="connsiteX240" fmla="*/ 1933111 w 2745173"/>
              <a:gd name="connsiteY240" fmla="*/ 1511759 h 2797795"/>
              <a:gd name="connsiteX241" fmla="*/ 1786405 w 2745173"/>
              <a:gd name="connsiteY241" fmla="*/ 1566297 h 2797795"/>
              <a:gd name="connsiteX242" fmla="*/ 1768680 w 2745173"/>
              <a:gd name="connsiteY242" fmla="*/ 1583476 h 2797795"/>
              <a:gd name="connsiteX243" fmla="*/ 1737321 w 2745173"/>
              <a:gd name="connsiteY243" fmla="*/ 1663373 h 2797795"/>
              <a:gd name="connsiteX244" fmla="*/ 1620338 w 2745173"/>
              <a:gd name="connsiteY244" fmla="*/ 1959784 h 2797795"/>
              <a:gd name="connsiteX245" fmla="*/ 1617066 w 2745173"/>
              <a:gd name="connsiteY245" fmla="*/ 1970692 h 2797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</a:cxnLst>
            <a:rect l="l" t="t" r="r" b="b"/>
            <a:pathLst>
              <a:path w="2745173" h="2797795">
                <a:moveTo>
                  <a:pt x="956345" y="62971"/>
                </a:moveTo>
                <a:cubicBezTo>
                  <a:pt x="974615" y="58336"/>
                  <a:pt x="992885" y="53427"/>
                  <a:pt x="1011427" y="48792"/>
                </a:cubicBezTo>
                <a:cubicBezTo>
                  <a:pt x="1035697" y="42792"/>
                  <a:pt x="1059693" y="36521"/>
                  <a:pt x="1084235" y="31067"/>
                </a:cubicBezTo>
                <a:cubicBezTo>
                  <a:pt x="1100596" y="27522"/>
                  <a:pt x="1117230" y="25340"/>
                  <a:pt x="1133864" y="22886"/>
                </a:cubicBezTo>
                <a:cubicBezTo>
                  <a:pt x="1146953" y="20977"/>
                  <a:pt x="1160042" y="19887"/>
                  <a:pt x="1172858" y="17432"/>
                </a:cubicBezTo>
                <a:cubicBezTo>
                  <a:pt x="1226032" y="7616"/>
                  <a:pt x="1280024" y="5980"/>
                  <a:pt x="1334017" y="1344"/>
                </a:cubicBezTo>
                <a:cubicBezTo>
                  <a:pt x="1381191" y="-2746"/>
                  <a:pt x="1427276" y="3525"/>
                  <a:pt x="1473905" y="6525"/>
                </a:cubicBezTo>
                <a:cubicBezTo>
                  <a:pt x="1477177" y="6798"/>
                  <a:pt x="1480177" y="7070"/>
                  <a:pt x="1483449" y="7070"/>
                </a:cubicBezTo>
                <a:cubicBezTo>
                  <a:pt x="1511809" y="6798"/>
                  <a:pt x="1539350" y="12524"/>
                  <a:pt x="1567164" y="16887"/>
                </a:cubicBezTo>
                <a:cubicBezTo>
                  <a:pt x="1584071" y="19614"/>
                  <a:pt x="1601523" y="20432"/>
                  <a:pt x="1618429" y="23432"/>
                </a:cubicBezTo>
                <a:cubicBezTo>
                  <a:pt x="1642426" y="27795"/>
                  <a:pt x="1666422" y="32703"/>
                  <a:pt x="1690146" y="38429"/>
                </a:cubicBezTo>
                <a:cubicBezTo>
                  <a:pt x="1712234" y="43610"/>
                  <a:pt x="1734049" y="49882"/>
                  <a:pt x="1755591" y="56427"/>
                </a:cubicBezTo>
                <a:cubicBezTo>
                  <a:pt x="1782042" y="64607"/>
                  <a:pt x="1808220" y="73333"/>
                  <a:pt x="1834398" y="82332"/>
                </a:cubicBezTo>
                <a:cubicBezTo>
                  <a:pt x="1853759" y="88877"/>
                  <a:pt x="1873119" y="95421"/>
                  <a:pt x="1891662" y="103874"/>
                </a:cubicBezTo>
                <a:cubicBezTo>
                  <a:pt x="1916477" y="115055"/>
                  <a:pt x="1940746" y="127598"/>
                  <a:pt x="1964742" y="140142"/>
                </a:cubicBezTo>
                <a:cubicBezTo>
                  <a:pt x="1987648" y="151867"/>
                  <a:pt x="1987921" y="152140"/>
                  <a:pt x="1989011" y="178045"/>
                </a:cubicBezTo>
                <a:cubicBezTo>
                  <a:pt x="1991466" y="232856"/>
                  <a:pt x="1993647" y="287938"/>
                  <a:pt x="1996101" y="342748"/>
                </a:cubicBezTo>
                <a:cubicBezTo>
                  <a:pt x="1997465" y="376834"/>
                  <a:pt x="1998828" y="410920"/>
                  <a:pt x="2000192" y="445006"/>
                </a:cubicBezTo>
                <a:cubicBezTo>
                  <a:pt x="2000464" y="453732"/>
                  <a:pt x="2001282" y="462186"/>
                  <a:pt x="2002646" y="470639"/>
                </a:cubicBezTo>
                <a:cubicBezTo>
                  <a:pt x="2003191" y="474184"/>
                  <a:pt x="2005645" y="478274"/>
                  <a:pt x="2008372" y="481001"/>
                </a:cubicBezTo>
                <a:cubicBezTo>
                  <a:pt x="2074635" y="550264"/>
                  <a:pt x="2141171" y="619253"/>
                  <a:pt x="2207434" y="688516"/>
                </a:cubicBezTo>
                <a:cubicBezTo>
                  <a:pt x="2240975" y="723693"/>
                  <a:pt x="2274515" y="758869"/>
                  <a:pt x="2308328" y="793773"/>
                </a:cubicBezTo>
                <a:cubicBezTo>
                  <a:pt x="2322235" y="808226"/>
                  <a:pt x="2335870" y="822678"/>
                  <a:pt x="2349504" y="837131"/>
                </a:cubicBezTo>
                <a:cubicBezTo>
                  <a:pt x="2356049" y="844221"/>
                  <a:pt x="2362320" y="845857"/>
                  <a:pt x="2372410" y="843130"/>
                </a:cubicBezTo>
                <a:cubicBezTo>
                  <a:pt x="2396406" y="836313"/>
                  <a:pt x="2420948" y="831677"/>
                  <a:pt x="2445217" y="825950"/>
                </a:cubicBezTo>
                <a:cubicBezTo>
                  <a:pt x="2492938" y="814770"/>
                  <a:pt x="2540658" y="803590"/>
                  <a:pt x="2588378" y="792683"/>
                </a:cubicBezTo>
                <a:cubicBezTo>
                  <a:pt x="2601194" y="789683"/>
                  <a:pt x="2601194" y="788047"/>
                  <a:pt x="2608830" y="802499"/>
                </a:cubicBezTo>
                <a:cubicBezTo>
                  <a:pt x="2636098" y="854037"/>
                  <a:pt x="2654914" y="909393"/>
                  <a:pt x="2673184" y="964476"/>
                </a:cubicBezTo>
                <a:cubicBezTo>
                  <a:pt x="2687909" y="1008378"/>
                  <a:pt x="2698544" y="1053372"/>
                  <a:pt x="2711360" y="1097820"/>
                </a:cubicBezTo>
                <a:cubicBezTo>
                  <a:pt x="2717087" y="1117453"/>
                  <a:pt x="2720086" y="1137632"/>
                  <a:pt x="2721995" y="1157811"/>
                </a:cubicBezTo>
                <a:cubicBezTo>
                  <a:pt x="2723358" y="1172263"/>
                  <a:pt x="2726085" y="1186443"/>
                  <a:pt x="2727994" y="1200896"/>
                </a:cubicBezTo>
                <a:cubicBezTo>
                  <a:pt x="2731266" y="1225710"/>
                  <a:pt x="2735629" y="1249979"/>
                  <a:pt x="2736720" y="1275067"/>
                </a:cubicBezTo>
                <a:cubicBezTo>
                  <a:pt x="2738356" y="1314061"/>
                  <a:pt x="2741901" y="1353055"/>
                  <a:pt x="2744628" y="1392049"/>
                </a:cubicBezTo>
                <a:cubicBezTo>
                  <a:pt x="2744901" y="1394776"/>
                  <a:pt x="2745173" y="1397503"/>
                  <a:pt x="2745173" y="1400230"/>
                </a:cubicBezTo>
                <a:cubicBezTo>
                  <a:pt x="2742719" y="1435679"/>
                  <a:pt x="2740265" y="1470856"/>
                  <a:pt x="2737811" y="1506305"/>
                </a:cubicBezTo>
                <a:cubicBezTo>
                  <a:pt x="2737538" y="1511214"/>
                  <a:pt x="2736447" y="1516395"/>
                  <a:pt x="2736447" y="1521303"/>
                </a:cubicBezTo>
                <a:cubicBezTo>
                  <a:pt x="2736993" y="1545845"/>
                  <a:pt x="2731266" y="1569842"/>
                  <a:pt x="2728267" y="1594111"/>
                </a:cubicBezTo>
                <a:cubicBezTo>
                  <a:pt x="2726085" y="1612108"/>
                  <a:pt x="2724176" y="1630105"/>
                  <a:pt x="2721995" y="1648103"/>
                </a:cubicBezTo>
                <a:cubicBezTo>
                  <a:pt x="2720631" y="1659283"/>
                  <a:pt x="2718723" y="1670463"/>
                  <a:pt x="2717087" y="1681643"/>
                </a:cubicBezTo>
                <a:cubicBezTo>
                  <a:pt x="2715996" y="1688733"/>
                  <a:pt x="2711087" y="1691187"/>
                  <a:pt x="2704816" y="1692551"/>
                </a:cubicBezTo>
                <a:cubicBezTo>
                  <a:pt x="2677002" y="1698823"/>
                  <a:pt x="2649187" y="1705367"/>
                  <a:pt x="2621101" y="1711639"/>
                </a:cubicBezTo>
                <a:cubicBezTo>
                  <a:pt x="2579107" y="1721183"/>
                  <a:pt x="2537113" y="1731000"/>
                  <a:pt x="2494846" y="1739998"/>
                </a:cubicBezTo>
                <a:cubicBezTo>
                  <a:pt x="2484212" y="1742180"/>
                  <a:pt x="2478485" y="1747634"/>
                  <a:pt x="2474940" y="1757996"/>
                </a:cubicBezTo>
                <a:cubicBezTo>
                  <a:pt x="2454216" y="1819350"/>
                  <a:pt x="2432946" y="1880978"/>
                  <a:pt x="2411949" y="1942332"/>
                </a:cubicBezTo>
                <a:cubicBezTo>
                  <a:pt x="2392589" y="1998506"/>
                  <a:pt x="2373228" y="2054680"/>
                  <a:pt x="2353867" y="2110853"/>
                </a:cubicBezTo>
                <a:cubicBezTo>
                  <a:pt x="2353322" y="2112217"/>
                  <a:pt x="2353049" y="2113580"/>
                  <a:pt x="2352231" y="2114671"/>
                </a:cubicBezTo>
                <a:cubicBezTo>
                  <a:pt x="2341596" y="2132668"/>
                  <a:pt x="2345959" y="2131305"/>
                  <a:pt x="2357957" y="2144394"/>
                </a:cubicBezTo>
                <a:cubicBezTo>
                  <a:pt x="2387135" y="2177389"/>
                  <a:pt x="2416585" y="2210111"/>
                  <a:pt x="2445490" y="2243379"/>
                </a:cubicBezTo>
                <a:cubicBezTo>
                  <a:pt x="2455034" y="2254287"/>
                  <a:pt x="2455307" y="2255105"/>
                  <a:pt x="2446308" y="2266558"/>
                </a:cubicBezTo>
                <a:cubicBezTo>
                  <a:pt x="2431310" y="2285646"/>
                  <a:pt x="2415494" y="2304461"/>
                  <a:pt x="2399133" y="2322731"/>
                </a:cubicBezTo>
                <a:cubicBezTo>
                  <a:pt x="2379500" y="2344819"/>
                  <a:pt x="2359594" y="2366634"/>
                  <a:pt x="2338869" y="2387631"/>
                </a:cubicBezTo>
                <a:cubicBezTo>
                  <a:pt x="2313509" y="2412991"/>
                  <a:pt x="2287877" y="2438351"/>
                  <a:pt x="2260881" y="2461529"/>
                </a:cubicBezTo>
                <a:cubicBezTo>
                  <a:pt x="2221887" y="2494797"/>
                  <a:pt x="2182074" y="2526974"/>
                  <a:pt x="2141444" y="2558333"/>
                </a:cubicBezTo>
                <a:cubicBezTo>
                  <a:pt x="2122901" y="2572513"/>
                  <a:pt x="2101086" y="2582875"/>
                  <a:pt x="2081453" y="2595964"/>
                </a:cubicBezTo>
                <a:cubicBezTo>
                  <a:pt x="2025552" y="2633868"/>
                  <a:pt x="1963924" y="2661136"/>
                  <a:pt x="1902842" y="2688678"/>
                </a:cubicBezTo>
                <a:cubicBezTo>
                  <a:pt x="1861939" y="2707220"/>
                  <a:pt x="1819673" y="2722764"/>
                  <a:pt x="1777133" y="2736943"/>
                </a:cubicBezTo>
                <a:cubicBezTo>
                  <a:pt x="1743593" y="2748124"/>
                  <a:pt x="1708962" y="2756032"/>
                  <a:pt x="1674330" y="2763667"/>
                </a:cubicBezTo>
                <a:cubicBezTo>
                  <a:pt x="1638881" y="2771575"/>
                  <a:pt x="1602886" y="2776210"/>
                  <a:pt x="1567710" y="2784664"/>
                </a:cubicBezTo>
                <a:cubicBezTo>
                  <a:pt x="1529261" y="2793662"/>
                  <a:pt x="1490266" y="2792572"/>
                  <a:pt x="1451272" y="2794481"/>
                </a:cubicBezTo>
                <a:cubicBezTo>
                  <a:pt x="1424549" y="2795571"/>
                  <a:pt x="1397825" y="2797207"/>
                  <a:pt x="1371102" y="2797753"/>
                </a:cubicBezTo>
                <a:cubicBezTo>
                  <a:pt x="1357468" y="2798025"/>
                  <a:pt x="1343833" y="2796934"/>
                  <a:pt x="1330199" y="2796389"/>
                </a:cubicBezTo>
                <a:cubicBezTo>
                  <a:pt x="1298022" y="2795298"/>
                  <a:pt x="1265845" y="2794753"/>
                  <a:pt x="1233668" y="2792844"/>
                </a:cubicBezTo>
                <a:cubicBezTo>
                  <a:pt x="1217579" y="2791753"/>
                  <a:pt x="1201218" y="2788754"/>
                  <a:pt x="1185129" y="2786027"/>
                </a:cubicBezTo>
                <a:cubicBezTo>
                  <a:pt x="1172040" y="2783846"/>
                  <a:pt x="1159224" y="2781391"/>
                  <a:pt x="1146408" y="2778937"/>
                </a:cubicBezTo>
                <a:cubicBezTo>
                  <a:pt x="1119412" y="2773756"/>
                  <a:pt x="1091870" y="2769393"/>
                  <a:pt x="1065147" y="2763394"/>
                </a:cubicBezTo>
                <a:cubicBezTo>
                  <a:pt x="1031879" y="2756032"/>
                  <a:pt x="998884" y="2748124"/>
                  <a:pt x="966161" y="2738852"/>
                </a:cubicBezTo>
                <a:cubicBezTo>
                  <a:pt x="948437" y="2733944"/>
                  <a:pt x="931257" y="2725763"/>
                  <a:pt x="914078" y="2718946"/>
                </a:cubicBezTo>
                <a:cubicBezTo>
                  <a:pt x="848633" y="2693313"/>
                  <a:pt x="784279" y="2664681"/>
                  <a:pt x="721016" y="2633868"/>
                </a:cubicBezTo>
                <a:cubicBezTo>
                  <a:pt x="698655" y="2622960"/>
                  <a:pt x="677931" y="2608780"/>
                  <a:pt x="656661" y="2595964"/>
                </a:cubicBezTo>
                <a:cubicBezTo>
                  <a:pt x="638664" y="2585057"/>
                  <a:pt x="620667" y="2574694"/>
                  <a:pt x="603215" y="2562969"/>
                </a:cubicBezTo>
                <a:cubicBezTo>
                  <a:pt x="587126" y="2552061"/>
                  <a:pt x="572128" y="2539518"/>
                  <a:pt x="556585" y="2527520"/>
                </a:cubicBezTo>
                <a:cubicBezTo>
                  <a:pt x="525499" y="2502978"/>
                  <a:pt x="494685" y="2478708"/>
                  <a:pt x="465508" y="2451985"/>
                </a:cubicBezTo>
                <a:cubicBezTo>
                  <a:pt x="409607" y="2400720"/>
                  <a:pt x="356705" y="2346182"/>
                  <a:pt x="307894" y="2288100"/>
                </a:cubicBezTo>
                <a:cubicBezTo>
                  <a:pt x="286897" y="2263285"/>
                  <a:pt x="269991" y="2234926"/>
                  <a:pt x="251175" y="2208203"/>
                </a:cubicBezTo>
                <a:cubicBezTo>
                  <a:pt x="245994" y="2200840"/>
                  <a:pt x="241359" y="2192932"/>
                  <a:pt x="235359" y="2186115"/>
                </a:cubicBezTo>
                <a:cubicBezTo>
                  <a:pt x="229360" y="2179025"/>
                  <a:pt x="229633" y="2172753"/>
                  <a:pt x="233451" y="2164845"/>
                </a:cubicBezTo>
                <a:cubicBezTo>
                  <a:pt x="237814" y="2156392"/>
                  <a:pt x="239995" y="2146848"/>
                  <a:pt x="244903" y="2138667"/>
                </a:cubicBezTo>
                <a:cubicBezTo>
                  <a:pt x="253357" y="2125306"/>
                  <a:pt x="251721" y="2111399"/>
                  <a:pt x="248448" y="2097764"/>
                </a:cubicBezTo>
                <a:cubicBezTo>
                  <a:pt x="238632" y="2056316"/>
                  <a:pt x="227997" y="2014867"/>
                  <a:pt x="217907" y="1973419"/>
                </a:cubicBezTo>
                <a:cubicBezTo>
                  <a:pt x="205637" y="1923790"/>
                  <a:pt x="193093" y="1873888"/>
                  <a:pt x="180822" y="1824259"/>
                </a:cubicBezTo>
                <a:cubicBezTo>
                  <a:pt x="170187" y="1781992"/>
                  <a:pt x="159552" y="1739726"/>
                  <a:pt x="148918" y="1697459"/>
                </a:cubicBezTo>
                <a:cubicBezTo>
                  <a:pt x="145918" y="1685461"/>
                  <a:pt x="142918" y="1673735"/>
                  <a:pt x="140464" y="1661737"/>
                </a:cubicBezTo>
                <a:cubicBezTo>
                  <a:pt x="138828" y="1653284"/>
                  <a:pt x="134738" y="1647830"/>
                  <a:pt x="125739" y="1645921"/>
                </a:cubicBezTo>
                <a:cubicBezTo>
                  <a:pt x="96289" y="1639922"/>
                  <a:pt x="67111" y="1633923"/>
                  <a:pt x="37661" y="1627924"/>
                </a:cubicBezTo>
                <a:cubicBezTo>
                  <a:pt x="34116" y="1627106"/>
                  <a:pt x="30571" y="1626560"/>
                  <a:pt x="27026" y="1626015"/>
                </a:cubicBezTo>
                <a:cubicBezTo>
                  <a:pt x="20755" y="1624924"/>
                  <a:pt x="18028" y="1621379"/>
                  <a:pt x="16937" y="1615108"/>
                </a:cubicBezTo>
                <a:cubicBezTo>
                  <a:pt x="10938" y="1578568"/>
                  <a:pt x="2757" y="1542300"/>
                  <a:pt x="3303" y="1504669"/>
                </a:cubicBezTo>
                <a:cubicBezTo>
                  <a:pt x="3575" y="1474401"/>
                  <a:pt x="303" y="1443860"/>
                  <a:pt x="30" y="1413319"/>
                </a:cubicBezTo>
                <a:cubicBezTo>
                  <a:pt x="-242" y="1385778"/>
                  <a:pt x="1394" y="1357963"/>
                  <a:pt x="2212" y="1330422"/>
                </a:cubicBezTo>
                <a:cubicBezTo>
                  <a:pt x="2757" y="1316242"/>
                  <a:pt x="3848" y="1302335"/>
                  <a:pt x="3303" y="1288155"/>
                </a:cubicBezTo>
                <a:cubicBezTo>
                  <a:pt x="2484" y="1263886"/>
                  <a:pt x="6847" y="1240435"/>
                  <a:pt x="11483" y="1216711"/>
                </a:cubicBezTo>
                <a:cubicBezTo>
                  <a:pt x="15573" y="1195715"/>
                  <a:pt x="18028" y="1174718"/>
                  <a:pt x="21845" y="1153721"/>
                </a:cubicBezTo>
                <a:cubicBezTo>
                  <a:pt x="26481" y="1128361"/>
                  <a:pt x="31389" y="1103001"/>
                  <a:pt x="37116" y="1077641"/>
                </a:cubicBezTo>
                <a:cubicBezTo>
                  <a:pt x="42570" y="1053372"/>
                  <a:pt x="48296" y="1029103"/>
                  <a:pt x="55113" y="1005106"/>
                </a:cubicBezTo>
                <a:cubicBezTo>
                  <a:pt x="62476" y="978928"/>
                  <a:pt x="71202" y="953023"/>
                  <a:pt x="79655" y="927117"/>
                </a:cubicBezTo>
                <a:cubicBezTo>
                  <a:pt x="85927" y="908029"/>
                  <a:pt x="91653" y="888941"/>
                  <a:pt x="99561" y="870671"/>
                </a:cubicBezTo>
                <a:cubicBezTo>
                  <a:pt x="112377" y="841221"/>
                  <a:pt x="125739" y="811771"/>
                  <a:pt x="140737" y="783411"/>
                </a:cubicBezTo>
                <a:cubicBezTo>
                  <a:pt x="165824" y="735691"/>
                  <a:pt x="192548" y="688516"/>
                  <a:pt x="218726" y="641341"/>
                </a:cubicBezTo>
                <a:cubicBezTo>
                  <a:pt x="224725" y="630434"/>
                  <a:pt x="224997" y="630706"/>
                  <a:pt x="236996" y="634797"/>
                </a:cubicBezTo>
                <a:cubicBezTo>
                  <a:pt x="295351" y="654975"/>
                  <a:pt x="353978" y="674064"/>
                  <a:pt x="411788" y="695606"/>
                </a:cubicBezTo>
                <a:cubicBezTo>
                  <a:pt x="430331" y="702423"/>
                  <a:pt x="443147" y="699969"/>
                  <a:pt x="458690" y="688789"/>
                </a:cubicBezTo>
                <a:cubicBezTo>
                  <a:pt x="504502" y="656066"/>
                  <a:pt x="551677" y="625525"/>
                  <a:pt x="598306" y="593894"/>
                </a:cubicBezTo>
                <a:cubicBezTo>
                  <a:pt x="646572" y="561444"/>
                  <a:pt x="694565" y="528721"/>
                  <a:pt x="742558" y="496271"/>
                </a:cubicBezTo>
                <a:cubicBezTo>
                  <a:pt x="790005" y="464094"/>
                  <a:pt x="837180" y="432190"/>
                  <a:pt x="884628" y="400013"/>
                </a:cubicBezTo>
                <a:cubicBezTo>
                  <a:pt x="889536" y="396741"/>
                  <a:pt x="894172" y="392923"/>
                  <a:pt x="899080" y="389923"/>
                </a:cubicBezTo>
                <a:cubicBezTo>
                  <a:pt x="905897" y="385560"/>
                  <a:pt x="908624" y="379289"/>
                  <a:pt x="909715" y="371926"/>
                </a:cubicBezTo>
                <a:cubicBezTo>
                  <a:pt x="917350" y="322297"/>
                  <a:pt x="925258" y="272395"/>
                  <a:pt x="932348" y="222493"/>
                </a:cubicBezTo>
                <a:cubicBezTo>
                  <a:pt x="937257" y="188407"/>
                  <a:pt x="941074" y="154049"/>
                  <a:pt x="945983" y="120236"/>
                </a:cubicBezTo>
                <a:cubicBezTo>
                  <a:pt x="948164" y="105511"/>
                  <a:pt x="951709" y="91058"/>
                  <a:pt x="954709" y="76606"/>
                </a:cubicBezTo>
                <a:cubicBezTo>
                  <a:pt x="955527" y="71697"/>
                  <a:pt x="955799" y="68152"/>
                  <a:pt x="956345" y="62971"/>
                </a:cubicBezTo>
                <a:close/>
                <a:moveTo>
                  <a:pt x="476415" y="977837"/>
                </a:moveTo>
                <a:cubicBezTo>
                  <a:pt x="476142" y="977837"/>
                  <a:pt x="475597" y="977837"/>
                  <a:pt x="475324" y="977837"/>
                </a:cubicBezTo>
                <a:cubicBezTo>
                  <a:pt x="476960" y="1053644"/>
                  <a:pt x="478869" y="1129452"/>
                  <a:pt x="480505" y="1205531"/>
                </a:cubicBezTo>
                <a:cubicBezTo>
                  <a:pt x="480778" y="1213985"/>
                  <a:pt x="484050" y="1218893"/>
                  <a:pt x="491958" y="1221893"/>
                </a:cubicBezTo>
                <a:cubicBezTo>
                  <a:pt x="509956" y="1228982"/>
                  <a:pt x="527953" y="1236890"/>
                  <a:pt x="545950" y="1244526"/>
                </a:cubicBezTo>
                <a:cubicBezTo>
                  <a:pt x="604305" y="1268522"/>
                  <a:pt x="662660" y="1292519"/>
                  <a:pt x="719379" y="1320333"/>
                </a:cubicBezTo>
                <a:cubicBezTo>
                  <a:pt x="773644" y="1346783"/>
                  <a:pt x="828454" y="1372143"/>
                  <a:pt x="882719" y="1398321"/>
                </a:cubicBezTo>
                <a:cubicBezTo>
                  <a:pt x="890354" y="1402139"/>
                  <a:pt x="896626" y="1402139"/>
                  <a:pt x="904261" y="1397231"/>
                </a:cubicBezTo>
                <a:cubicBezTo>
                  <a:pt x="924168" y="1383869"/>
                  <a:pt x="944892" y="1371325"/>
                  <a:pt x="965071" y="1358509"/>
                </a:cubicBezTo>
                <a:cubicBezTo>
                  <a:pt x="1024244" y="1321423"/>
                  <a:pt x="1083417" y="1284065"/>
                  <a:pt x="1142590" y="1246980"/>
                </a:cubicBezTo>
                <a:cubicBezTo>
                  <a:pt x="1205854" y="1206895"/>
                  <a:pt x="1269117" y="1166810"/>
                  <a:pt x="1332653" y="1126997"/>
                </a:cubicBezTo>
                <a:cubicBezTo>
                  <a:pt x="1339743" y="1122362"/>
                  <a:pt x="1343561" y="1117181"/>
                  <a:pt x="1344924" y="1108727"/>
                </a:cubicBezTo>
                <a:cubicBezTo>
                  <a:pt x="1347924" y="1086640"/>
                  <a:pt x="1351469" y="1064825"/>
                  <a:pt x="1355013" y="1042737"/>
                </a:cubicBezTo>
                <a:cubicBezTo>
                  <a:pt x="1360740" y="1006469"/>
                  <a:pt x="1366739" y="970202"/>
                  <a:pt x="1372465" y="933935"/>
                </a:cubicBezTo>
                <a:cubicBezTo>
                  <a:pt x="1377919" y="899303"/>
                  <a:pt x="1382828" y="864672"/>
                  <a:pt x="1388281" y="830313"/>
                </a:cubicBezTo>
                <a:cubicBezTo>
                  <a:pt x="1395099" y="785865"/>
                  <a:pt x="1401916" y="741417"/>
                  <a:pt x="1409551" y="697242"/>
                </a:cubicBezTo>
                <a:cubicBezTo>
                  <a:pt x="1412278" y="681426"/>
                  <a:pt x="1408460" y="679517"/>
                  <a:pt x="1397553" y="673791"/>
                </a:cubicBezTo>
                <a:cubicBezTo>
                  <a:pt x="1343288" y="645431"/>
                  <a:pt x="1288751" y="617345"/>
                  <a:pt x="1234486" y="588985"/>
                </a:cubicBezTo>
                <a:cubicBezTo>
                  <a:pt x="1181857" y="561444"/>
                  <a:pt x="1128956" y="534175"/>
                  <a:pt x="1076327" y="506634"/>
                </a:cubicBezTo>
                <a:cubicBezTo>
                  <a:pt x="1034606" y="484819"/>
                  <a:pt x="992612" y="463004"/>
                  <a:pt x="951164" y="440643"/>
                </a:cubicBezTo>
                <a:cubicBezTo>
                  <a:pt x="942438" y="436008"/>
                  <a:pt x="936711" y="436553"/>
                  <a:pt x="929076" y="441734"/>
                </a:cubicBezTo>
                <a:cubicBezTo>
                  <a:pt x="899353" y="461913"/>
                  <a:pt x="869357" y="481546"/>
                  <a:pt x="839362" y="501453"/>
                </a:cubicBezTo>
                <a:cubicBezTo>
                  <a:pt x="775280" y="543719"/>
                  <a:pt x="711199" y="585713"/>
                  <a:pt x="647117" y="627979"/>
                </a:cubicBezTo>
                <a:cubicBezTo>
                  <a:pt x="592852" y="663701"/>
                  <a:pt x="538860" y="699696"/>
                  <a:pt x="484323" y="734873"/>
                </a:cubicBezTo>
                <a:cubicBezTo>
                  <a:pt x="476415" y="740054"/>
                  <a:pt x="472597" y="745508"/>
                  <a:pt x="473143" y="754506"/>
                </a:cubicBezTo>
                <a:cubicBezTo>
                  <a:pt x="473415" y="757233"/>
                  <a:pt x="473143" y="759960"/>
                  <a:pt x="473143" y="762687"/>
                </a:cubicBezTo>
                <a:cubicBezTo>
                  <a:pt x="473688" y="834131"/>
                  <a:pt x="475052" y="905848"/>
                  <a:pt x="476415" y="977837"/>
                </a:cubicBezTo>
                <a:close/>
                <a:moveTo>
                  <a:pt x="1422367" y="1111181"/>
                </a:moveTo>
                <a:cubicBezTo>
                  <a:pt x="1422913" y="1111181"/>
                  <a:pt x="1423731" y="1111454"/>
                  <a:pt x="1424276" y="1111454"/>
                </a:cubicBezTo>
                <a:cubicBezTo>
                  <a:pt x="1424276" y="1116908"/>
                  <a:pt x="1424821" y="1122362"/>
                  <a:pt x="1424276" y="1127815"/>
                </a:cubicBezTo>
                <a:cubicBezTo>
                  <a:pt x="1423185" y="1138177"/>
                  <a:pt x="1427003" y="1145813"/>
                  <a:pt x="1434911" y="1152903"/>
                </a:cubicBezTo>
                <a:cubicBezTo>
                  <a:pt x="1449636" y="1165719"/>
                  <a:pt x="1463543" y="1179353"/>
                  <a:pt x="1477723" y="1192988"/>
                </a:cubicBezTo>
                <a:cubicBezTo>
                  <a:pt x="1551621" y="1263068"/>
                  <a:pt x="1625247" y="1333149"/>
                  <a:pt x="1698872" y="1403230"/>
                </a:cubicBezTo>
                <a:cubicBezTo>
                  <a:pt x="1726414" y="1429408"/>
                  <a:pt x="1753955" y="1455858"/>
                  <a:pt x="1781224" y="1482582"/>
                </a:cubicBezTo>
                <a:cubicBezTo>
                  <a:pt x="1786950" y="1488035"/>
                  <a:pt x="1792404" y="1489671"/>
                  <a:pt x="1799494" y="1486672"/>
                </a:cubicBezTo>
                <a:cubicBezTo>
                  <a:pt x="1807402" y="1483400"/>
                  <a:pt x="1815582" y="1480400"/>
                  <a:pt x="1823490" y="1477400"/>
                </a:cubicBezTo>
                <a:cubicBezTo>
                  <a:pt x="1881845" y="1454767"/>
                  <a:pt x="1940200" y="1431862"/>
                  <a:pt x="1998555" y="1409501"/>
                </a:cubicBezTo>
                <a:cubicBezTo>
                  <a:pt x="2061546" y="1385232"/>
                  <a:pt x="2124537" y="1360963"/>
                  <a:pt x="2187801" y="1337239"/>
                </a:cubicBezTo>
                <a:cubicBezTo>
                  <a:pt x="2198708" y="1333149"/>
                  <a:pt x="2204434" y="1326604"/>
                  <a:pt x="2206889" y="1315152"/>
                </a:cubicBezTo>
                <a:cubicBezTo>
                  <a:pt x="2215887" y="1276703"/>
                  <a:pt x="2225977" y="1238526"/>
                  <a:pt x="2235521" y="1200350"/>
                </a:cubicBezTo>
                <a:cubicBezTo>
                  <a:pt x="2246701" y="1156448"/>
                  <a:pt x="2257881" y="1112545"/>
                  <a:pt x="2269061" y="1068369"/>
                </a:cubicBezTo>
                <a:cubicBezTo>
                  <a:pt x="2277787" y="1034556"/>
                  <a:pt x="2286241" y="1000743"/>
                  <a:pt x="2294694" y="966657"/>
                </a:cubicBezTo>
                <a:cubicBezTo>
                  <a:pt x="2301784" y="938843"/>
                  <a:pt x="2308328" y="911029"/>
                  <a:pt x="2315964" y="883487"/>
                </a:cubicBezTo>
                <a:cubicBezTo>
                  <a:pt x="2318145" y="875580"/>
                  <a:pt x="2316236" y="870944"/>
                  <a:pt x="2310510" y="865490"/>
                </a:cubicBezTo>
                <a:cubicBezTo>
                  <a:pt x="2290058" y="846129"/>
                  <a:pt x="2269879" y="826496"/>
                  <a:pt x="2249973" y="806590"/>
                </a:cubicBezTo>
                <a:cubicBezTo>
                  <a:pt x="2199253" y="756415"/>
                  <a:pt x="2148534" y="706241"/>
                  <a:pt x="2097814" y="656066"/>
                </a:cubicBezTo>
                <a:cubicBezTo>
                  <a:pt x="2057729" y="616527"/>
                  <a:pt x="2017371" y="577260"/>
                  <a:pt x="1977559" y="537447"/>
                </a:cubicBezTo>
                <a:cubicBezTo>
                  <a:pt x="1971287" y="531175"/>
                  <a:pt x="1965833" y="529812"/>
                  <a:pt x="1957107" y="532812"/>
                </a:cubicBezTo>
                <a:cubicBezTo>
                  <a:pt x="1931474" y="541810"/>
                  <a:pt x="1905296" y="549718"/>
                  <a:pt x="1879391" y="557626"/>
                </a:cubicBezTo>
                <a:cubicBezTo>
                  <a:pt x="1814492" y="577805"/>
                  <a:pt x="1749319" y="597984"/>
                  <a:pt x="1684420" y="618163"/>
                </a:cubicBezTo>
                <a:cubicBezTo>
                  <a:pt x="1650334" y="628798"/>
                  <a:pt x="1615975" y="639705"/>
                  <a:pt x="1581889" y="650340"/>
                </a:cubicBezTo>
                <a:cubicBezTo>
                  <a:pt x="1554621" y="658793"/>
                  <a:pt x="1527352" y="667519"/>
                  <a:pt x="1500083" y="675972"/>
                </a:cubicBezTo>
                <a:cubicBezTo>
                  <a:pt x="1491357" y="678699"/>
                  <a:pt x="1486721" y="683062"/>
                  <a:pt x="1485358" y="692879"/>
                </a:cubicBezTo>
                <a:cubicBezTo>
                  <a:pt x="1479359" y="733782"/>
                  <a:pt x="1472542" y="774413"/>
                  <a:pt x="1466270" y="815316"/>
                </a:cubicBezTo>
                <a:cubicBezTo>
                  <a:pt x="1461907" y="842584"/>
                  <a:pt x="1457817" y="870126"/>
                  <a:pt x="1453726" y="897395"/>
                </a:cubicBezTo>
                <a:cubicBezTo>
                  <a:pt x="1450181" y="920573"/>
                  <a:pt x="1446364" y="944024"/>
                  <a:pt x="1442819" y="967203"/>
                </a:cubicBezTo>
                <a:cubicBezTo>
                  <a:pt x="1439001" y="992835"/>
                  <a:pt x="1435184" y="1018195"/>
                  <a:pt x="1431366" y="1043828"/>
                </a:cubicBezTo>
                <a:cubicBezTo>
                  <a:pt x="1428639" y="1066188"/>
                  <a:pt x="1425640" y="1088548"/>
                  <a:pt x="1422367" y="1111181"/>
                </a:cubicBezTo>
                <a:close/>
                <a:moveTo>
                  <a:pt x="1308111" y="2016503"/>
                </a:moveTo>
                <a:cubicBezTo>
                  <a:pt x="1308111" y="2016503"/>
                  <a:pt x="1308111" y="2016503"/>
                  <a:pt x="1308111" y="2016503"/>
                </a:cubicBezTo>
                <a:cubicBezTo>
                  <a:pt x="1264481" y="2015685"/>
                  <a:pt x="1220851" y="2014867"/>
                  <a:pt x="1177221" y="2013776"/>
                </a:cubicBezTo>
                <a:cubicBezTo>
                  <a:pt x="1135500" y="2012686"/>
                  <a:pt x="1093779" y="2011322"/>
                  <a:pt x="1051785" y="2009959"/>
                </a:cubicBezTo>
                <a:cubicBezTo>
                  <a:pt x="1043059" y="2009686"/>
                  <a:pt x="1036515" y="2012413"/>
                  <a:pt x="1030516" y="2019503"/>
                </a:cubicBezTo>
                <a:cubicBezTo>
                  <a:pt x="1018790" y="2033410"/>
                  <a:pt x="1006246" y="2046499"/>
                  <a:pt x="993703" y="2059861"/>
                </a:cubicBezTo>
                <a:cubicBezTo>
                  <a:pt x="918714" y="2140304"/>
                  <a:pt x="843725" y="2220746"/>
                  <a:pt x="768736" y="2300916"/>
                </a:cubicBezTo>
                <a:cubicBezTo>
                  <a:pt x="760555" y="2309642"/>
                  <a:pt x="760555" y="2312097"/>
                  <a:pt x="767372" y="2322186"/>
                </a:cubicBezTo>
                <a:cubicBezTo>
                  <a:pt x="803094" y="2374269"/>
                  <a:pt x="838544" y="2426352"/>
                  <a:pt x="874266" y="2478436"/>
                </a:cubicBezTo>
                <a:cubicBezTo>
                  <a:pt x="920623" y="2546335"/>
                  <a:pt x="966979" y="2614234"/>
                  <a:pt x="1012791" y="2682406"/>
                </a:cubicBezTo>
                <a:cubicBezTo>
                  <a:pt x="1019881" y="2692768"/>
                  <a:pt x="1027789" y="2698494"/>
                  <a:pt x="1040605" y="2698767"/>
                </a:cubicBezTo>
                <a:cubicBezTo>
                  <a:pt x="1061875" y="2699040"/>
                  <a:pt x="1083144" y="2700403"/>
                  <a:pt x="1104687" y="2701221"/>
                </a:cubicBezTo>
                <a:cubicBezTo>
                  <a:pt x="1175040" y="2704766"/>
                  <a:pt x="1245393" y="2708311"/>
                  <a:pt x="1315747" y="2711584"/>
                </a:cubicBezTo>
                <a:cubicBezTo>
                  <a:pt x="1374647" y="2714583"/>
                  <a:pt x="1433547" y="2717037"/>
                  <a:pt x="1492721" y="2720037"/>
                </a:cubicBezTo>
                <a:cubicBezTo>
                  <a:pt x="1530897" y="2721946"/>
                  <a:pt x="1568800" y="2723582"/>
                  <a:pt x="1606977" y="2726036"/>
                </a:cubicBezTo>
                <a:cubicBezTo>
                  <a:pt x="1617884" y="2726854"/>
                  <a:pt x="1624429" y="2723582"/>
                  <a:pt x="1629610" y="2713765"/>
                </a:cubicBezTo>
                <a:cubicBezTo>
                  <a:pt x="1665877" y="2646684"/>
                  <a:pt x="1702417" y="2579875"/>
                  <a:pt x="1738957" y="2512794"/>
                </a:cubicBezTo>
                <a:cubicBezTo>
                  <a:pt x="1763499" y="2467801"/>
                  <a:pt x="1788041" y="2422808"/>
                  <a:pt x="1812856" y="2377814"/>
                </a:cubicBezTo>
                <a:cubicBezTo>
                  <a:pt x="1816673" y="2370997"/>
                  <a:pt x="1815855" y="2364998"/>
                  <a:pt x="1811492" y="2358726"/>
                </a:cubicBezTo>
                <a:cubicBezTo>
                  <a:pt x="1799494" y="2341547"/>
                  <a:pt x="1787768" y="2324367"/>
                  <a:pt x="1775770" y="2307188"/>
                </a:cubicBezTo>
                <a:cubicBezTo>
                  <a:pt x="1740321" y="2256741"/>
                  <a:pt x="1704871" y="2206021"/>
                  <a:pt x="1669422" y="2155574"/>
                </a:cubicBezTo>
                <a:cubicBezTo>
                  <a:pt x="1641335" y="2115489"/>
                  <a:pt x="1613248" y="2075131"/>
                  <a:pt x="1585162" y="2035046"/>
                </a:cubicBezTo>
                <a:cubicBezTo>
                  <a:pt x="1580253" y="2027956"/>
                  <a:pt x="1574799" y="2023048"/>
                  <a:pt x="1565528" y="2023048"/>
                </a:cubicBezTo>
                <a:cubicBezTo>
                  <a:pt x="1479632" y="2021139"/>
                  <a:pt x="1393735" y="2018685"/>
                  <a:pt x="1308111" y="2016503"/>
                </a:cubicBezTo>
                <a:close/>
                <a:moveTo>
                  <a:pt x="192002" y="1634468"/>
                </a:moveTo>
                <a:cubicBezTo>
                  <a:pt x="192820" y="1638013"/>
                  <a:pt x="193093" y="1639922"/>
                  <a:pt x="193366" y="1641558"/>
                </a:cubicBezTo>
                <a:cubicBezTo>
                  <a:pt x="197456" y="1659283"/>
                  <a:pt x="201819" y="1676735"/>
                  <a:pt x="205637" y="1694460"/>
                </a:cubicBezTo>
                <a:cubicBezTo>
                  <a:pt x="214908" y="1735090"/>
                  <a:pt x="223907" y="1775993"/>
                  <a:pt x="232905" y="1816624"/>
                </a:cubicBezTo>
                <a:cubicBezTo>
                  <a:pt x="241086" y="1853436"/>
                  <a:pt x="249539" y="1889976"/>
                  <a:pt x="257992" y="1926789"/>
                </a:cubicBezTo>
                <a:cubicBezTo>
                  <a:pt x="263446" y="1951058"/>
                  <a:pt x="268627" y="1975600"/>
                  <a:pt x="274081" y="1999870"/>
                </a:cubicBezTo>
                <a:cubicBezTo>
                  <a:pt x="281171" y="2030956"/>
                  <a:pt x="288261" y="2061769"/>
                  <a:pt x="295078" y="2092856"/>
                </a:cubicBezTo>
                <a:cubicBezTo>
                  <a:pt x="296987" y="2101037"/>
                  <a:pt x="301350" y="2106218"/>
                  <a:pt x="309530" y="2109217"/>
                </a:cubicBezTo>
                <a:cubicBezTo>
                  <a:pt x="321529" y="2113307"/>
                  <a:pt x="333254" y="2118489"/>
                  <a:pt x="344980" y="2123397"/>
                </a:cubicBezTo>
                <a:cubicBezTo>
                  <a:pt x="376611" y="2136213"/>
                  <a:pt x="407970" y="2149029"/>
                  <a:pt x="439602" y="2161573"/>
                </a:cubicBezTo>
                <a:cubicBezTo>
                  <a:pt x="469052" y="2173299"/>
                  <a:pt x="498775" y="2184752"/>
                  <a:pt x="528226" y="2196477"/>
                </a:cubicBezTo>
                <a:cubicBezTo>
                  <a:pt x="586035" y="2219655"/>
                  <a:pt x="643572" y="2242834"/>
                  <a:pt x="701109" y="2266285"/>
                </a:cubicBezTo>
                <a:cubicBezTo>
                  <a:pt x="707108" y="2268739"/>
                  <a:pt x="711471" y="2267648"/>
                  <a:pt x="715562" y="2262740"/>
                </a:cubicBezTo>
                <a:cubicBezTo>
                  <a:pt x="720743" y="2256468"/>
                  <a:pt x="726197" y="2250197"/>
                  <a:pt x="731650" y="2244197"/>
                </a:cubicBezTo>
                <a:cubicBezTo>
                  <a:pt x="773372" y="2197568"/>
                  <a:pt x="815365" y="2150938"/>
                  <a:pt x="857086" y="2104309"/>
                </a:cubicBezTo>
                <a:cubicBezTo>
                  <a:pt x="895535" y="2061224"/>
                  <a:pt x="933712" y="2018139"/>
                  <a:pt x="972433" y="1975328"/>
                </a:cubicBezTo>
                <a:cubicBezTo>
                  <a:pt x="977614" y="1969601"/>
                  <a:pt x="978705" y="1964693"/>
                  <a:pt x="976524" y="1957058"/>
                </a:cubicBezTo>
                <a:cubicBezTo>
                  <a:pt x="966161" y="1918063"/>
                  <a:pt x="956617" y="1878796"/>
                  <a:pt x="947073" y="1839529"/>
                </a:cubicBezTo>
                <a:cubicBezTo>
                  <a:pt x="933166" y="1782265"/>
                  <a:pt x="919259" y="1724728"/>
                  <a:pt x="905079" y="1667464"/>
                </a:cubicBezTo>
                <a:cubicBezTo>
                  <a:pt x="890900" y="1610199"/>
                  <a:pt x="876447" y="1552935"/>
                  <a:pt x="862813" y="1495671"/>
                </a:cubicBezTo>
                <a:cubicBezTo>
                  <a:pt x="860631" y="1486127"/>
                  <a:pt x="856541" y="1480127"/>
                  <a:pt x="847815" y="1476582"/>
                </a:cubicBezTo>
                <a:cubicBezTo>
                  <a:pt x="830636" y="1469493"/>
                  <a:pt x="813729" y="1462130"/>
                  <a:pt x="796550" y="1454495"/>
                </a:cubicBezTo>
                <a:cubicBezTo>
                  <a:pt x="738740" y="1429135"/>
                  <a:pt x="680930" y="1403775"/>
                  <a:pt x="623121" y="1378688"/>
                </a:cubicBezTo>
                <a:cubicBezTo>
                  <a:pt x="573764" y="1357145"/>
                  <a:pt x="524135" y="1335603"/>
                  <a:pt x="474779" y="1313788"/>
                </a:cubicBezTo>
                <a:cubicBezTo>
                  <a:pt x="463599" y="1308880"/>
                  <a:pt x="459236" y="1309970"/>
                  <a:pt x="451328" y="1319515"/>
                </a:cubicBezTo>
                <a:cubicBezTo>
                  <a:pt x="413424" y="1364781"/>
                  <a:pt x="375793" y="1410047"/>
                  <a:pt x="337890" y="1455586"/>
                </a:cubicBezTo>
                <a:cubicBezTo>
                  <a:pt x="305167" y="1494580"/>
                  <a:pt x="272718" y="1533574"/>
                  <a:pt x="239995" y="1572841"/>
                </a:cubicBezTo>
                <a:cubicBezTo>
                  <a:pt x="226361" y="1589202"/>
                  <a:pt x="212454" y="1605564"/>
                  <a:pt x="199092" y="1622198"/>
                </a:cubicBezTo>
                <a:cubicBezTo>
                  <a:pt x="196365" y="1626015"/>
                  <a:pt x="194184" y="1630923"/>
                  <a:pt x="192002" y="1634468"/>
                </a:cubicBezTo>
                <a:close/>
                <a:moveTo>
                  <a:pt x="1617066" y="1970692"/>
                </a:moveTo>
                <a:cubicBezTo>
                  <a:pt x="1618702" y="1973691"/>
                  <a:pt x="1619793" y="1977236"/>
                  <a:pt x="1621702" y="1980236"/>
                </a:cubicBezTo>
                <a:cubicBezTo>
                  <a:pt x="1641608" y="2007777"/>
                  <a:pt x="1661787" y="2035046"/>
                  <a:pt x="1681966" y="2062588"/>
                </a:cubicBezTo>
                <a:cubicBezTo>
                  <a:pt x="1730777" y="2129123"/>
                  <a:pt x="1779860" y="2195932"/>
                  <a:pt x="1828671" y="2262467"/>
                </a:cubicBezTo>
                <a:cubicBezTo>
                  <a:pt x="1839851" y="2277738"/>
                  <a:pt x="1851032" y="2293281"/>
                  <a:pt x="1862484" y="2308551"/>
                </a:cubicBezTo>
                <a:cubicBezTo>
                  <a:pt x="1867393" y="2315096"/>
                  <a:pt x="1871211" y="2316187"/>
                  <a:pt x="1877482" y="2312915"/>
                </a:cubicBezTo>
                <a:cubicBezTo>
                  <a:pt x="1897934" y="2302280"/>
                  <a:pt x="1918385" y="2291645"/>
                  <a:pt x="1939110" y="2281010"/>
                </a:cubicBezTo>
                <a:cubicBezTo>
                  <a:pt x="1998010" y="2250742"/>
                  <a:pt x="2057183" y="2220746"/>
                  <a:pt x="2116084" y="2190751"/>
                </a:cubicBezTo>
                <a:cubicBezTo>
                  <a:pt x="2165440" y="2165663"/>
                  <a:pt x="2214524" y="2139758"/>
                  <a:pt x="2264153" y="2115762"/>
                </a:cubicBezTo>
                <a:cubicBezTo>
                  <a:pt x="2279969" y="2108126"/>
                  <a:pt x="2289786" y="2098310"/>
                  <a:pt x="2293876" y="2081676"/>
                </a:cubicBezTo>
                <a:cubicBezTo>
                  <a:pt x="2295239" y="2075677"/>
                  <a:pt x="2298239" y="2069677"/>
                  <a:pt x="2300420" y="2063678"/>
                </a:cubicBezTo>
                <a:cubicBezTo>
                  <a:pt x="2320054" y="2010504"/>
                  <a:pt x="2339687" y="1957058"/>
                  <a:pt x="2359048" y="1903884"/>
                </a:cubicBezTo>
                <a:cubicBezTo>
                  <a:pt x="2380863" y="1844165"/>
                  <a:pt x="2402405" y="1784447"/>
                  <a:pt x="2424766" y="1724728"/>
                </a:cubicBezTo>
                <a:cubicBezTo>
                  <a:pt x="2427765" y="1717093"/>
                  <a:pt x="2426675" y="1711366"/>
                  <a:pt x="2422312" y="1704549"/>
                </a:cubicBezTo>
                <a:cubicBezTo>
                  <a:pt x="2377864" y="1637741"/>
                  <a:pt x="2333688" y="1570387"/>
                  <a:pt x="2289240" y="1503306"/>
                </a:cubicBezTo>
                <a:cubicBezTo>
                  <a:pt x="2269607" y="1473310"/>
                  <a:pt x="2249700" y="1443315"/>
                  <a:pt x="2229794" y="1413592"/>
                </a:cubicBezTo>
                <a:cubicBezTo>
                  <a:pt x="2224341" y="1405411"/>
                  <a:pt x="2219705" y="1403775"/>
                  <a:pt x="2210434" y="1406775"/>
                </a:cubicBezTo>
                <a:cubicBezTo>
                  <a:pt x="2206616" y="1408138"/>
                  <a:pt x="2203071" y="1410319"/>
                  <a:pt x="2199253" y="1411683"/>
                </a:cubicBezTo>
                <a:cubicBezTo>
                  <a:pt x="2162713" y="1425317"/>
                  <a:pt x="2126173" y="1438679"/>
                  <a:pt x="2089633" y="1452313"/>
                </a:cubicBezTo>
                <a:cubicBezTo>
                  <a:pt x="2037277" y="1471947"/>
                  <a:pt x="1985194" y="1492126"/>
                  <a:pt x="1933111" y="1511759"/>
                </a:cubicBezTo>
                <a:cubicBezTo>
                  <a:pt x="1884299" y="1530029"/>
                  <a:pt x="1835489" y="1548572"/>
                  <a:pt x="1786405" y="1566297"/>
                </a:cubicBezTo>
                <a:cubicBezTo>
                  <a:pt x="1777406" y="1569569"/>
                  <a:pt x="1771952" y="1574750"/>
                  <a:pt x="1768680" y="1583476"/>
                </a:cubicBezTo>
                <a:cubicBezTo>
                  <a:pt x="1758318" y="1610199"/>
                  <a:pt x="1747683" y="1636650"/>
                  <a:pt x="1737321" y="1663373"/>
                </a:cubicBezTo>
                <a:cubicBezTo>
                  <a:pt x="1698327" y="1762086"/>
                  <a:pt x="1659332" y="1861072"/>
                  <a:pt x="1620338" y="1959784"/>
                </a:cubicBezTo>
                <a:cubicBezTo>
                  <a:pt x="1618975" y="1963057"/>
                  <a:pt x="1618157" y="1966602"/>
                  <a:pt x="1617066" y="1970692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27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2"/>
            </p:custDataLst>
          </p:nvPr>
        </p:nvSpPr>
        <p:spPr>
          <a:xfrm>
            <a:off x="578804" y="2212661"/>
            <a:ext cx="4962948" cy="1216339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0" i="0" u="none" strike="noStrike" kern="1200" cap="none" spc="600" normalizeH="0" baseline="0" noProof="1" dirty="0">
                <a:solidFill>
                  <a:schemeClr val="bg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3" hasCustomPrompt="1"/>
            <p:custDataLst>
              <p:tags r:id="rId23"/>
            </p:custDataLst>
          </p:nvPr>
        </p:nvSpPr>
        <p:spPr>
          <a:xfrm>
            <a:off x="579438" y="3548063"/>
            <a:ext cx="4938712" cy="749300"/>
          </a:xfrm>
        </p:spPr>
        <p:txBody>
          <a:bodyPr lIns="90000" tIns="0" rIns="90000" bIns="4680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/>
          <p:nvPr userDrawn="1">
            <p:custDataLst>
              <p:tags r:id="rId2"/>
            </p:custDataLst>
          </p:nvPr>
        </p:nvSpPr>
        <p:spPr>
          <a:xfrm>
            <a:off x="79375" y="5962650"/>
            <a:ext cx="805815" cy="800100"/>
          </a:xfrm>
          <a:custGeom>
            <a:avLst/>
            <a:gdLst>
              <a:gd name="connsiteX0" fmla="*/ 956345 w 2745173"/>
              <a:gd name="connsiteY0" fmla="*/ 62971 h 2797795"/>
              <a:gd name="connsiteX1" fmla="*/ 1011427 w 2745173"/>
              <a:gd name="connsiteY1" fmla="*/ 48792 h 2797795"/>
              <a:gd name="connsiteX2" fmla="*/ 1084235 w 2745173"/>
              <a:gd name="connsiteY2" fmla="*/ 31067 h 2797795"/>
              <a:gd name="connsiteX3" fmla="*/ 1133864 w 2745173"/>
              <a:gd name="connsiteY3" fmla="*/ 22886 h 2797795"/>
              <a:gd name="connsiteX4" fmla="*/ 1172858 w 2745173"/>
              <a:gd name="connsiteY4" fmla="*/ 17432 h 2797795"/>
              <a:gd name="connsiteX5" fmla="*/ 1334017 w 2745173"/>
              <a:gd name="connsiteY5" fmla="*/ 1344 h 2797795"/>
              <a:gd name="connsiteX6" fmla="*/ 1473905 w 2745173"/>
              <a:gd name="connsiteY6" fmla="*/ 6525 h 2797795"/>
              <a:gd name="connsiteX7" fmla="*/ 1483449 w 2745173"/>
              <a:gd name="connsiteY7" fmla="*/ 7070 h 2797795"/>
              <a:gd name="connsiteX8" fmla="*/ 1567164 w 2745173"/>
              <a:gd name="connsiteY8" fmla="*/ 16887 h 2797795"/>
              <a:gd name="connsiteX9" fmla="*/ 1618429 w 2745173"/>
              <a:gd name="connsiteY9" fmla="*/ 23432 h 2797795"/>
              <a:gd name="connsiteX10" fmla="*/ 1690146 w 2745173"/>
              <a:gd name="connsiteY10" fmla="*/ 38429 h 2797795"/>
              <a:gd name="connsiteX11" fmla="*/ 1755591 w 2745173"/>
              <a:gd name="connsiteY11" fmla="*/ 56427 h 2797795"/>
              <a:gd name="connsiteX12" fmla="*/ 1834398 w 2745173"/>
              <a:gd name="connsiteY12" fmla="*/ 82332 h 2797795"/>
              <a:gd name="connsiteX13" fmla="*/ 1891662 w 2745173"/>
              <a:gd name="connsiteY13" fmla="*/ 103874 h 2797795"/>
              <a:gd name="connsiteX14" fmla="*/ 1964742 w 2745173"/>
              <a:gd name="connsiteY14" fmla="*/ 140142 h 2797795"/>
              <a:gd name="connsiteX15" fmla="*/ 1989011 w 2745173"/>
              <a:gd name="connsiteY15" fmla="*/ 178045 h 2797795"/>
              <a:gd name="connsiteX16" fmla="*/ 1996101 w 2745173"/>
              <a:gd name="connsiteY16" fmla="*/ 342748 h 2797795"/>
              <a:gd name="connsiteX17" fmla="*/ 2000192 w 2745173"/>
              <a:gd name="connsiteY17" fmla="*/ 445006 h 2797795"/>
              <a:gd name="connsiteX18" fmla="*/ 2002646 w 2745173"/>
              <a:gd name="connsiteY18" fmla="*/ 470639 h 2797795"/>
              <a:gd name="connsiteX19" fmla="*/ 2008372 w 2745173"/>
              <a:gd name="connsiteY19" fmla="*/ 481001 h 2797795"/>
              <a:gd name="connsiteX20" fmla="*/ 2207434 w 2745173"/>
              <a:gd name="connsiteY20" fmla="*/ 688516 h 2797795"/>
              <a:gd name="connsiteX21" fmla="*/ 2308328 w 2745173"/>
              <a:gd name="connsiteY21" fmla="*/ 793773 h 2797795"/>
              <a:gd name="connsiteX22" fmla="*/ 2349504 w 2745173"/>
              <a:gd name="connsiteY22" fmla="*/ 837131 h 2797795"/>
              <a:gd name="connsiteX23" fmla="*/ 2372410 w 2745173"/>
              <a:gd name="connsiteY23" fmla="*/ 843130 h 2797795"/>
              <a:gd name="connsiteX24" fmla="*/ 2445217 w 2745173"/>
              <a:gd name="connsiteY24" fmla="*/ 825950 h 2797795"/>
              <a:gd name="connsiteX25" fmla="*/ 2588378 w 2745173"/>
              <a:gd name="connsiteY25" fmla="*/ 792683 h 2797795"/>
              <a:gd name="connsiteX26" fmla="*/ 2608830 w 2745173"/>
              <a:gd name="connsiteY26" fmla="*/ 802499 h 2797795"/>
              <a:gd name="connsiteX27" fmla="*/ 2673184 w 2745173"/>
              <a:gd name="connsiteY27" fmla="*/ 964476 h 2797795"/>
              <a:gd name="connsiteX28" fmla="*/ 2711360 w 2745173"/>
              <a:gd name="connsiteY28" fmla="*/ 1097820 h 2797795"/>
              <a:gd name="connsiteX29" fmla="*/ 2721995 w 2745173"/>
              <a:gd name="connsiteY29" fmla="*/ 1157811 h 2797795"/>
              <a:gd name="connsiteX30" fmla="*/ 2727994 w 2745173"/>
              <a:gd name="connsiteY30" fmla="*/ 1200896 h 2797795"/>
              <a:gd name="connsiteX31" fmla="*/ 2736720 w 2745173"/>
              <a:gd name="connsiteY31" fmla="*/ 1275067 h 2797795"/>
              <a:gd name="connsiteX32" fmla="*/ 2744628 w 2745173"/>
              <a:gd name="connsiteY32" fmla="*/ 1392049 h 2797795"/>
              <a:gd name="connsiteX33" fmla="*/ 2745173 w 2745173"/>
              <a:gd name="connsiteY33" fmla="*/ 1400230 h 2797795"/>
              <a:gd name="connsiteX34" fmla="*/ 2737811 w 2745173"/>
              <a:gd name="connsiteY34" fmla="*/ 1506305 h 2797795"/>
              <a:gd name="connsiteX35" fmla="*/ 2736447 w 2745173"/>
              <a:gd name="connsiteY35" fmla="*/ 1521303 h 2797795"/>
              <a:gd name="connsiteX36" fmla="*/ 2728267 w 2745173"/>
              <a:gd name="connsiteY36" fmla="*/ 1594111 h 2797795"/>
              <a:gd name="connsiteX37" fmla="*/ 2721995 w 2745173"/>
              <a:gd name="connsiteY37" fmla="*/ 1648103 h 2797795"/>
              <a:gd name="connsiteX38" fmla="*/ 2717087 w 2745173"/>
              <a:gd name="connsiteY38" fmla="*/ 1681643 h 2797795"/>
              <a:gd name="connsiteX39" fmla="*/ 2704816 w 2745173"/>
              <a:gd name="connsiteY39" fmla="*/ 1692551 h 2797795"/>
              <a:gd name="connsiteX40" fmla="*/ 2621101 w 2745173"/>
              <a:gd name="connsiteY40" fmla="*/ 1711639 h 2797795"/>
              <a:gd name="connsiteX41" fmla="*/ 2494846 w 2745173"/>
              <a:gd name="connsiteY41" fmla="*/ 1739998 h 2797795"/>
              <a:gd name="connsiteX42" fmla="*/ 2474940 w 2745173"/>
              <a:gd name="connsiteY42" fmla="*/ 1757996 h 2797795"/>
              <a:gd name="connsiteX43" fmla="*/ 2411949 w 2745173"/>
              <a:gd name="connsiteY43" fmla="*/ 1942332 h 2797795"/>
              <a:gd name="connsiteX44" fmla="*/ 2353867 w 2745173"/>
              <a:gd name="connsiteY44" fmla="*/ 2110853 h 2797795"/>
              <a:gd name="connsiteX45" fmla="*/ 2352231 w 2745173"/>
              <a:gd name="connsiteY45" fmla="*/ 2114671 h 2797795"/>
              <a:gd name="connsiteX46" fmla="*/ 2357957 w 2745173"/>
              <a:gd name="connsiteY46" fmla="*/ 2144394 h 2797795"/>
              <a:gd name="connsiteX47" fmla="*/ 2445490 w 2745173"/>
              <a:gd name="connsiteY47" fmla="*/ 2243379 h 2797795"/>
              <a:gd name="connsiteX48" fmla="*/ 2446308 w 2745173"/>
              <a:gd name="connsiteY48" fmla="*/ 2266558 h 2797795"/>
              <a:gd name="connsiteX49" fmla="*/ 2399133 w 2745173"/>
              <a:gd name="connsiteY49" fmla="*/ 2322731 h 2797795"/>
              <a:gd name="connsiteX50" fmla="*/ 2338869 w 2745173"/>
              <a:gd name="connsiteY50" fmla="*/ 2387631 h 2797795"/>
              <a:gd name="connsiteX51" fmla="*/ 2260881 w 2745173"/>
              <a:gd name="connsiteY51" fmla="*/ 2461529 h 2797795"/>
              <a:gd name="connsiteX52" fmla="*/ 2141444 w 2745173"/>
              <a:gd name="connsiteY52" fmla="*/ 2558333 h 2797795"/>
              <a:gd name="connsiteX53" fmla="*/ 2081453 w 2745173"/>
              <a:gd name="connsiteY53" fmla="*/ 2595964 h 2797795"/>
              <a:gd name="connsiteX54" fmla="*/ 1902842 w 2745173"/>
              <a:gd name="connsiteY54" fmla="*/ 2688678 h 2797795"/>
              <a:gd name="connsiteX55" fmla="*/ 1777133 w 2745173"/>
              <a:gd name="connsiteY55" fmla="*/ 2736943 h 2797795"/>
              <a:gd name="connsiteX56" fmla="*/ 1674330 w 2745173"/>
              <a:gd name="connsiteY56" fmla="*/ 2763667 h 2797795"/>
              <a:gd name="connsiteX57" fmla="*/ 1567710 w 2745173"/>
              <a:gd name="connsiteY57" fmla="*/ 2784664 h 2797795"/>
              <a:gd name="connsiteX58" fmla="*/ 1451272 w 2745173"/>
              <a:gd name="connsiteY58" fmla="*/ 2794481 h 2797795"/>
              <a:gd name="connsiteX59" fmla="*/ 1371102 w 2745173"/>
              <a:gd name="connsiteY59" fmla="*/ 2797753 h 2797795"/>
              <a:gd name="connsiteX60" fmla="*/ 1330199 w 2745173"/>
              <a:gd name="connsiteY60" fmla="*/ 2796389 h 2797795"/>
              <a:gd name="connsiteX61" fmla="*/ 1233668 w 2745173"/>
              <a:gd name="connsiteY61" fmla="*/ 2792844 h 2797795"/>
              <a:gd name="connsiteX62" fmla="*/ 1185129 w 2745173"/>
              <a:gd name="connsiteY62" fmla="*/ 2786027 h 2797795"/>
              <a:gd name="connsiteX63" fmla="*/ 1146408 w 2745173"/>
              <a:gd name="connsiteY63" fmla="*/ 2778937 h 2797795"/>
              <a:gd name="connsiteX64" fmla="*/ 1065147 w 2745173"/>
              <a:gd name="connsiteY64" fmla="*/ 2763394 h 2797795"/>
              <a:gd name="connsiteX65" fmla="*/ 966161 w 2745173"/>
              <a:gd name="connsiteY65" fmla="*/ 2738852 h 2797795"/>
              <a:gd name="connsiteX66" fmla="*/ 914078 w 2745173"/>
              <a:gd name="connsiteY66" fmla="*/ 2718946 h 2797795"/>
              <a:gd name="connsiteX67" fmla="*/ 721016 w 2745173"/>
              <a:gd name="connsiteY67" fmla="*/ 2633868 h 2797795"/>
              <a:gd name="connsiteX68" fmla="*/ 656661 w 2745173"/>
              <a:gd name="connsiteY68" fmla="*/ 2595964 h 2797795"/>
              <a:gd name="connsiteX69" fmla="*/ 603215 w 2745173"/>
              <a:gd name="connsiteY69" fmla="*/ 2562969 h 2797795"/>
              <a:gd name="connsiteX70" fmla="*/ 556585 w 2745173"/>
              <a:gd name="connsiteY70" fmla="*/ 2527520 h 2797795"/>
              <a:gd name="connsiteX71" fmla="*/ 465508 w 2745173"/>
              <a:gd name="connsiteY71" fmla="*/ 2451985 h 2797795"/>
              <a:gd name="connsiteX72" fmla="*/ 307894 w 2745173"/>
              <a:gd name="connsiteY72" fmla="*/ 2288100 h 2797795"/>
              <a:gd name="connsiteX73" fmla="*/ 251175 w 2745173"/>
              <a:gd name="connsiteY73" fmla="*/ 2208203 h 2797795"/>
              <a:gd name="connsiteX74" fmla="*/ 235359 w 2745173"/>
              <a:gd name="connsiteY74" fmla="*/ 2186115 h 2797795"/>
              <a:gd name="connsiteX75" fmla="*/ 233451 w 2745173"/>
              <a:gd name="connsiteY75" fmla="*/ 2164845 h 2797795"/>
              <a:gd name="connsiteX76" fmla="*/ 244903 w 2745173"/>
              <a:gd name="connsiteY76" fmla="*/ 2138667 h 2797795"/>
              <a:gd name="connsiteX77" fmla="*/ 248448 w 2745173"/>
              <a:gd name="connsiteY77" fmla="*/ 2097764 h 2797795"/>
              <a:gd name="connsiteX78" fmla="*/ 217907 w 2745173"/>
              <a:gd name="connsiteY78" fmla="*/ 1973419 h 2797795"/>
              <a:gd name="connsiteX79" fmla="*/ 180822 w 2745173"/>
              <a:gd name="connsiteY79" fmla="*/ 1824259 h 2797795"/>
              <a:gd name="connsiteX80" fmla="*/ 148918 w 2745173"/>
              <a:gd name="connsiteY80" fmla="*/ 1697459 h 2797795"/>
              <a:gd name="connsiteX81" fmla="*/ 140464 w 2745173"/>
              <a:gd name="connsiteY81" fmla="*/ 1661737 h 2797795"/>
              <a:gd name="connsiteX82" fmla="*/ 125739 w 2745173"/>
              <a:gd name="connsiteY82" fmla="*/ 1645921 h 2797795"/>
              <a:gd name="connsiteX83" fmla="*/ 37661 w 2745173"/>
              <a:gd name="connsiteY83" fmla="*/ 1627924 h 2797795"/>
              <a:gd name="connsiteX84" fmla="*/ 27026 w 2745173"/>
              <a:gd name="connsiteY84" fmla="*/ 1626015 h 2797795"/>
              <a:gd name="connsiteX85" fmla="*/ 16937 w 2745173"/>
              <a:gd name="connsiteY85" fmla="*/ 1615108 h 2797795"/>
              <a:gd name="connsiteX86" fmla="*/ 3303 w 2745173"/>
              <a:gd name="connsiteY86" fmla="*/ 1504669 h 2797795"/>
              <a:gd name="connsiteX87" fmla="*/ 30 w 2745173"/>
              <a:gd name="connsiteY87" fmla="*/ 1413319 h 2797795"/>
              <a:gd name="connsiteX88" fmla="*/ 2212 w 2745173"/>
              <a:gd name="connsiteY88" fmla="*/ 1330422 h 2797795"/>
              <a:gd name="connsiteX89" fmla="*/ 3303 w 2745173"/>
              <a:gd name="connsiteY89" fmla="*/ 1288155 h 2797795"/>
              <a:gd name="connsiteX90" fmla="*/ 11483 w 2745173"/>
              <a:gd name="connsiteY90" fmla="*/ 1216711 h 2797795"/>
              <a:gd name="connsiteX91" fmla="*/ 21845 w 2745173"/>
              <a:gd name="connsiteY91" fmla="*/ 1153721 h 2797795"/>
              <a:gd name="connsiteX92" fmla="*/ 37116 w 2745173"/>
              <a:gd name="connsiteY92" fmla="*/ 1077641 h 2797795"/>
              <a:gd name="connsiteX93" fmla="*/ 55113 w 2745173"/>
              <a:gd name="connsiteY93" fmla="*/ 1005106 h 2797795"/>
              <a:gd name="connsiteX94" fmla="*/ 79655 w 2745173"/>
              <a:gd name="connsiteY94" fmla="*/ 927117 h 2797795"/>
              <a:gd name="connsiteX95" fmla="*/ 99561 w 2745173"/>
              <a:gd name="connsiteY95" fmla="*/ 870671 h 2797795"/>
              <a:gd name="connsiteX96" fmla="*/ 140737 w 2745173"/>
              <a:gd name="connsiteY96" fmla="*/ 783411 h 2797795"/>
              <a:gd name="connsiteX97" fmla="*/ 218726 w 2745173"/>
              <a:gd name="connsiteY97" fmla="*/ 641341 h 2797795"/>
              <a:gd name="connsiteX98" fmla="*/ 236996 w 2745173"/>
              <a:gd name="connsiteY98" fmla="*/ 634797 h 2797795"/>
              <a:gd name="connsiteX99" fmla="*/ 411788 w 2745173"/>
              <a:gd name="connsiteY99" fmla="*/ 695606 h 2797795"/>
              <a:gd name="connsiteX100" fmla="*/ 458690 w 2745173"/>
              <a:gd name="connsiteY100" fmla="*/ 688789 h 2797795"/>
              <a:gd name="connsiteX101" fmla="*/ 598306 w 2745173"/>
              <a:gd name="connsiteY101" fmla="*/ 593894 h 2797795"/>
              <a:gd name="connsiteX102" fmla="*/ 742558 w 2745173"/>
              <a:gd name="connsiteY102" fmla="*/ 496271 h 2797795"/>
              <a:gd name="connsiteX103" fmla="*/ 884628 w 2745173"/>
              <a:gd name="connsiteY103" fmla="*/ 400013 h 2797795"/>
              <a:gd name="connsiteX104" fmla="*/ 899080 w 2745173"/>
              <a:gd name="connsiteY104" fmla="*/ 389923 h 2797795"/>
              <a:gd name="connsiteX105" fmla="*/ 909715 w 2745173"/>
              <a:gd name="connsiteY105" fmla="*/ 371926 h 2797795"/>
              <a:gd name="connsiteX106" fmla="*/ 932348 w 2745173"/>
              <a:gd name="connsiteY106" fmla="*/ 222493 h 2797795"/>
              <a:gd name="connsiteX107" fmla="*/ 945983 w 2745173"/>
              <a:gd name="connsiteY107" fmla="*/ 120236 h 2797795"/>
              <a:gd name="connsiteX108" fmla="*/ 954709 w 2745173"/>
              <a:gd name="connsiteY108" fmla="*/ 76606 h 2797795"/>
              <a:gd name="connsiteX109" fmla="*/ 956345 w 2745173"/>
              <a:gd name="connsiteY109" fmla="*/ 62971 h 2797795"/>
              <a:gd name="connsiteX110" fmla="*/ 476415 w 2745173"/>
              <a:gd name="connsiteY110" fmla="*/ 977837 h 2797795"/>
              <a:gd name="connsiteX111" fmla="*/ 475324 w 2745173"/>
              <a:gd name="connsiteY111" fmla="*/ 977837 h 2797795"/>
              <a:gd name="connsiteX112" fmla="*/ 480505 w 2745173"/>
              <a:gd name="connsiteY112" fmla="*/ 1205531 h 2797795"/>
              <a:gd name="connsiteX113" fmla="*/ 491958 w 2745173"/>
              <a:gd name="connsiteY113" fmla="*/ 1221893 h 2797795"/>
              <a:gd name="connsiteX114" fmla="*/ 545950 w 2745173"/>
              <a:gd name="connsiteY114" fmla="*/ 1244526 h 2797795"/>
              <a:gd name="connsiteX115" fmla="*/ 719379 w 2745173"/>
              <a:gd name="connsiteY115" fmla="*/ 1320333 h 2797795"/>
              <a:gd name="connsiteX116" fmla="*/ 882719 w 2745173"/>
              <a:gd name="connsiteY116" fmla="*/ 1398321 h 2797795"/>
              <a:gd name="connsiteX117" fmla="*/ 904261 w 2745173"/>
              <a:gd name="connsiteY117" fmla="*/ 1397231 h 2797795"/>
              <a:gd name="connsiteX118" fmla="*/ 965071 w 2745173"/>
              <a:gd name="connsiteY118" fmla="*/ 1358509 h 2797795"/>
              <a:gd name="connsiteX119" fmla="*/ 1142590 w 2745173"/>
              <a:gd name="connsiteY119" fmla="*/ 1246980 h 2797795"/>
              <a:gd name="connsiteX120" fmla="*/ 1332653 w 2745173"/>
              <a:gd name="connsiteY120" fmla="*/ 1126997 h 2797795"/>
              <a:gd name="connsiteX121" fmla="*/ 1344924 w 2745173"/>
              <a:gd name="connsiteY121" fmla="*/ 1108727 h 2797795"/>
              <a:gd name="connsiteX122" fmla="*/ 1355013 w 2745173"/>
              <a:gd name="connsiteY122" fmla="*/ 1042737 h 2797795"/>
              <a:gd name="connsiteX123" fmla="*/ 1372465 w 2745173"/>
              <a:gd name="connsiteY123" fmla="*/ 933935 h 2797795"/>
              <a:gd name="connsiteX124" fmla="*/ 1388281 w 2745173"/>
              <a:gd name="connsiteY124" fmla="*/ 830313 h 2797795"/>
              <a:gd name="connsiteX125" fmla="*/ 1409551 w 2745173"/>
              <a:gd name="connsiteY125" fmla="*/ 697242 h 2797795"/>
              <a:gd name="connsiteX126" fmla="*/ 1397553 w 2745173"/>
              <a:gd name="connsiteY126" fmla="*/ 673791 h 2797795"/>
              <a:gd name="connsiteX127" fmla="*/ 1234486 w 2745173"/>
              <a:gd name="connsiteY127" fmla="*/ 588985 h 2797795"/>
              <a:gd name="connsiteX128" fmla="*/ 1076327 w 2745173"/>
              <a:gd name="connsiteY128" fmla="*/ 506634 h 2797795"/>
              <a:gd name="connsiteX129" fmla="*/ 951164 w 2745173"/>
              <a:gd name="connsiteY129" fmla="*/ 440643 h 2797795"/>
              <a:gd name="connsiteX130" fmla="*/ 929076 w 2745173"/>
              <a:gd name="connsiteY130" fmla="*/ 441734 h 2797795"/>
              <a:gd name="connsiteX131" fmla="*/ 839362 w 2745173"/>
              <a:gd name="connsiteY131" fmla="*/ 501453 h 2797795"/>
              <a:gd name="connsiteX132" fmla="*/ 647117 w 2745173"/>
              <a:gd name="connsiteY132" fmla="*/ 627979 h 2797795"/>
              <a:gd name="connsiteX133" fmla="*/ 484323 w 2745173"/>
              <a:gd name="connsiteY133" fmla="*/ 734873 h 2797795"/>
              <a:gd name="connsiteX134" fmla="*/ 473143 w 2745173"/>
              <a:gd name="connsiteY134" fmla="*/ 754506 h 2797795"/>
              <a:gd name="connsiteX135" fmla="*/ 473143 w 2745173"/>
              <a:gd name="connsiteY135" fmla="*/ 762687 h 2797795"/>
              <a:gd name="connsiteX136" fmla="*/ 476415 w 2745173"/>
              <a:gd name="connsiteY136" fmla="*/ 977837 h 2797795"/>
              <a:gd name="connsiteX137" fmla="*/ 1422367 w 2745173"/>
              <a:gd name="connsiteY137" fmla="*/ 1111181 h 2797795"/>
              <a:gd name="connsiteX138" fmla="*/ 1424276 w 2745173"/>
              <a:gd name="connsiteY138" fmla="*/ 1111454 h 2797795"/>
              <a:gd name="connsiteX139" fmla="*/ 1424276 w 2745173"/>
              <a:gd name="connsiteY139" fmla="*/ 1127815 h 2797795"/>
              <a:gd name="connsiteX140" fmla="*/ 1434911 w 2745173"/>
              <a:gd name="connsiteY140" fmla="*/ 1152903 h 2797795"/>
              <a:gd name="connsiteX141" fmla="*/ 1477723 w 2745173"/>
              <a:gd name="connsiteY141" fmla="*/ 1192988 h 2797795"/>
              <a:gd name="connsiteX142" fmla="*/ 1698872 w 2745173"/>
              <a:gd name="connsiteY142" fmla="*/ 1403230 h 2797795"/>
              <a:gd name="connsiteX143" fmla="*/ 1781224 w 2745173"/>
              <a:gd name="connsiteY143" fmla="*/ 1482582 h 2797795"/>
              <a:gd name="connsiteX144" fmla="*/ 1799494 w 2745173"/>
              <a:gd name="connsiteY144" fmla="*/ 1486672 h 2797795"/>
              <a:gd name="connsiteX145" fmla="*/ 1823490 w 2745173"/>
              <a:gd name="connsiteY145" fmla="*/ 1477400 h 2797795"/>
              <a:gd name="connsiteX146" fmla="*/ 1998555 w 2745173"/>
              <a:gd name="connsiteY146" fmla="*/ 1409501 h 2797795"/>
              <a:gd name="connsiteX147" fmla="*/ 2187801 w 2745173"/>
              <a:gd name="connsiteY147" fmla="*/ 1337239 h 2797795"/>
              <a:gd name="connsiteX148" fmla="*/ 2206889 w 2745173"/>
              <a:gd name="connsiteY148" fmla="*/ 1315152 h 2797795"/>
              <a:gd name="connsiteX149" fmla="*/ 2235521 w 2745173"/>
              <a:gd name="connsiteY149" fmla="*/ 1200350 h 2797795"/>
              <a:gd name="connsiteX150" fmla="*/ 2269061 w 2745173"/>
              <a:gd name="connsiteY150" fmla="*/ 1068369 h 2797795"/>
              <a:gd name="connsiteX151" fmla="*/ 2294694 w 2745173"/>
              <a:gd name="connsiteY151" fmla="*/ 966657 h 2797795"/>
              <a:gd name="connsiteX152" fmla="*/ 2315964 w 2745173"/>
              <a:gd name="connsiteY152" fmla="*/ 883487 h 2797795"/>
              <a:gd name="connsiteX153" fmla="*/ 2310510 w 2745173"/>
              <a:gd name="connsiteY153" fmla="*/ 865490 h 2797795"/>
              <a:gd name="connsiteX154" fmla="*/ 2249973 w 2745173"/>
              <a:gd name="connsiteY154" fmla="*/ 806590 h 2797795"/>
              <a:gd name="connsiteX155" fmla="*/ 2097814 w 2745173"/>
              <a:gd name="connsiteY155" fmla="*/ 656066 h 2797795"/>
              <a:gd name="connsiteX156" fmla="*/ 1977559 w 2745173"/>
              <a:gd name="connsiteY156" fmla="*/ 537447 h 2797795"/>
              <a:gd name="connsiteX157" fmla="*/ 1957107 w 2745173"/>
              <a:gd name="connsiteY157" fmla="*/ 532812 h 2797795"/>
              <a:gd name="connsiteX158" fmla="*/ 1879391 w 2745173"/>
              <a:gd name="connsiteY158" fmla="*/ 557626 h 2797795"/>
              <a:gd name="connsiteX159" fmla="*/ 1684420 w 2745173"/>
              <a:gd name="connsiteY159" fmla="*/ 618163 h 2797795"/>
              <a:gd name="connsiteX160" fmla="*/ 1581889 w 2745173"/>
              <a:gd name="connsiteY160" fmla="*/ 650340 h 2797795"/>
              <a:gd name="connsiteX161" fmla="*/ 1500083 w 2745173"/>
              <a:gd name="connsiteY161" fmla="*/ 675972 h 2797795"/>
              <a:gd name="connsiteX162" fmla="*/ 1485358 w 2745173"/>
              <a:gd name="connsiteY162" fmla="*/ 692879 h 2797795"/>
              <a:gd name="connsiteX163" fmla="*/ 1466270 w 2745173"/>
              <a:gd name="connsiteY163" fmla="*/ 815316 h 2797795"/>
              <a:gd name="connsiteX164" fmla="*/ 1453726 w 2745173"/>
              <a:gd name="connsiteY164" fmla="*/ 897395 h 2797795"/>
              <a:gd name="connsiteX165" fmla="*/ 1442819 w 2745173"/>
              <a:gd name="connsiteY165" fmla="*/ 967203 h 2797795"/>
              <a:gd name="connsiteX166" fmla="*/ 1431366 w 2745173"/>
              <a:gd name="connsiteY166" fmla="*/ 1043828 h 2797795"/>
              <a:gd name="connsiteX167" fmla="*/ 1422367 w 2745173"/>
              <a:gd name="connsiteY167" fmla="*/ 1111181 h 2797795"/>
              <a:gd name="connsiteX168" fmla="*/ 1308111 w 2745173"/>
              <a:gd name="connsiteY168" fmla="*/ 2016503 h 2797795"/>
              <a:gd name="connsiteX169" fmla="*/ 1308111 w 2745173"/>
              <a:gd name="connsiteY169" fmla="*/ 2016503 h 2797795"/>
              <a:gd name="connsiteX170" fmla="*/ 1177221 w 2745173"/>
              <a:gd name="connsiteY170" fmla="*/ 2013776 h 2797795"/>
              <a:gd name="connsiteX171" fmla="*/ 1051785 w 2745173"/>
              <a:gd name="connsiteY171" fmla="*/ 2009959 h 2797795"/>
              <a:gd name="connsiteX172" fmla="*/ 1030516 w 2745173"/>
              <a:gd name="connsiteY172" fmla="*/ 2019503 h 2797795"/>
              <a:gd name="connsiteX173" fmla="*/ 993703 w 2745173"/>
              <a:gd name="connsiteY173" fmla="*/ 2059861 h 2797795"/>
              <a:gd name="connsiteX174" fmla="*/ 768736 w 2745173"/>
              <a:gd name="connsiteY174" fmla="*/ 2300916 h 2797795"/>
              <a:gd name="connsiteX175" fmla="*/ 767372 w 2745173"/>
              <a:gd name="connsiteY175" fmla="*/ 2322186 h 2797795"/>
              <a:gd name="connsiteX176" fmla="*/ 874266 w 2745173"/>
              <a:gd name="connsiteY176" fmla="*/ 2478436 h 2797795"/>
              <a:gd name="connsiteX177" fmla="*/ 1012791 w 2745173"/>
              <a:gd name="connsiteY177" fmla="*/ 2682406 h 2797795"/>
              <a:gd name="connsiteX178" fmla="*/ 1040605 w 2745173"/>
              <a:gd name="connsiteY178" fmla="*/ 2698767 h 2797795"/>
              <a:gd name="connsiteX179" fmla="*/ 1104687 w 2745173"/>
              <a:gd name="connsiteY179" fmla="*/ 2701221 h 2797795"/>
              <a:gd name="connsiteX180" fmla="*/ 1315747 w 2745173"/>
              <a:gd name="connsiteY180" fmla="*/ 2711584 h 2797795"/>
              <a:gd name="connsiteX181" fmla="*/ 1492721 w 2745173"/>
              <a:gd name="connsiteY181" fmla="*/ 2720037 h 2797795"/>
              <a:gd name="connsiteX182" fmla="*/ 1606977 w 2745173"/>
              <a:gd name="connsiteY182" fmla="*/ 2726036 h 2797795"/>
              <a:gd name="connsiteX183" fmla="*/ 1629610 w 2745173"/>
              <a:gd name="connsiteY183" fmla="*/ 2713765 h 2797795"/>
              <a:gd name="connsiteX184" fmla="*/ 1738957 w 2745173"/>
              <a:gd name="connsiteY184" fmla="*/ 2512794 h 2797795"/>
              <a:gd name="connsiteX185" fmla="*/ 1812856 w 2745173"/>
              <a:gd name="connsiteY185" fmla="*/ 2377814 h 2797795"/>
              <a:gd name="connsiteX186" fmla="*/ 1811492 w 2745173"/>
              <a:gd name="connsiteY186" fmla="*/ 2358726 h 2797795"/>
              <a:gd name="connsiteX187" fmla="*/ 1775770 w 2745173"/>
              <a:gd name="connsiteY187" fmla="*/ 2307188 h 2797795"/>
              <a:gd name="connsiteX188" fmla="*/ 1669422 w 2745173"/>
              <a:gd name="connsiteY188" fmla="*/ 2155574 h 2797795"/>
              <a:gd name="connsiteX189" fmla="*/ 1585162 w 2745173"/>
              <a:gd name="connsiteY189" fmla="*/ 2035046 h 2797795"/>
              <a:gd name="connsiteX190" fmla="*/ 1565528 w 2745173"/>
              <a:gd name="connsiteY190" fmla="*/ 2023048 h 2797795"/>
              <a:gd name="connsiteX191" fmla="*/ 1308111 w 2745173"/>
              <a:gd name="connsiteY191" fmla="*/ 2016503 h 2797795"/>
              <a:gd name="connsiteX192" fmla="*/ 192002 w 2745173"/>
              <a:gd name="connsiteY192" fmla="*/ 1634468 h 2797795"/>
              <a:gd name="connsiteX193" fmla="*/ 193366 w 2745173"/>
              <a:gd name="connsiteY193" fmla="*/ 1641558 h 2797795"/>
              <a:gd name="connsiteX194" fmla="*/ 205637 w 2745173"/>
              <a:gd name="connsiteY194" fmla="*/ 1694460 h 2797795"/>
              <a:gd name="connsiteX195" fmla="*/ 232905 w 2745173"/>
              <a:gd name="connsiteY195" fmla="*/ 1816624 h 2797795"/>
              <a:gd name="connsiteX196" fmla="*/ 257992 w 2745173"/>
              <a:gd name="connsiteY196" fmla="*/ 1926789 h 2797795"/>
              <a:gd name="connsiteX197" fmla="*/ 274081 w 2745173"/>
              <a:gd name="connsiteY197" fmla="*/ 1999870 h 2797795"/>
              <a:gd name="connsiteX198" fmla="*/ 295078 w 2745173"/>
              <a:gd name="connsiteY198" fmla="*/ 2092856 h 2797795"/>
              <a:gd name="connsiteX199" fmla="*/ 309530 w 2745173"/>
              <a:gd name="connsiteY199" fmla="*/ 2109217 h 2797795"/>
              <a:gd name="connsiteX200" fmla="*/ 344980 w 2745173"/>
              <a:gd name="connsiteY200" fmla="*/ 2123397 h 2797795"/>
              <a:gd name="connsiteX201" fmla="*/ 439602 w 2745173"/>
              <a:gd name="connsiteY201" fmla="*/ 2161573 h 2797795"/>
              <a:gd name="connsiteX202" fmla="*/ 528226 w 2745173"/>
              <a:gd name="connsiteY202" fmla="*/ 2196477 h 2797795"/>
              <a:gd name="connsiteX203" fmla="*/ 701109 w 2745173"/>
              <a:gd name="connsiteY203" fmla="*/ 2266285 h 2797795"/>
              <a:gd name="connsiteX204" fmla="*/ 715562 w 2745173"/>
              <a:gd name="connsiteY204" fmla="*/ 2262740 h 2797795"/>
              <a:gd name="connsiteX205" fmla="*/ 731650 w 2745173"/>
              <a:gd name="connsiteY205" fmla="*/ 2244197 h 2797795"/>
              <a:gd name="connsiteX206" fmla="*/ 857086 w 2745173"/>
              <a:gd name="connsiteY206" fmla="*/ 2104309 h 2797795"/>
              <a:gd name="connsiteX207" fmla="*/ 972433 w 2745173"/>
              <a:gd name="connsiteY207" fmla="*/ 1975328 h 2797795"/>
              <a:gd name="connsiteX208" fmla="*/ 976524 w 2745173"/>
              <a:gd name="connsiteY208" fmla="*/ 1957058 h 2797795"/>
              <a:gd name="connsiteX209" fmla="*/ 947073 w 2745173"/>
              <a:gd name="connsiteY209" fmla="*/ 1839529 h 2797795"/>
              <a:gd name="connsiteX210" fmla="*/ 905079 w 2745173"/>
              <a:gd name="connsiteY210" fmla="*/ 1667464 h 2797795"/>
              <a:gd name="connsiteX211" fmla="*/ 862813 w 2745173"/>
              <a:gd name="connsiteY211" fmla="*/ 1495671 h 2797795"/>
              <a:gd name="connsiteX212" fmla="*/ 847815 w 2745173"/>
              <a:gd name="connsiteY212" fmla="*/ 1476582 h 2797795"/>
              <a:gd name="connsiteX213" fmla="*/ 796550 w 2745173"/>
              <a:gd name="connsiteY213" fmla="*/ 1454495 h 2797795"/>
              <a:gd name="connsiteX214" fmla="*/ 623121 w 2745173"/>
              <a:gd name="connsiteY214" fmla="*/ 1378688 h 2797795"/>
              <a:gd name="connsiteX215" fmla="*/ 474779 w 2745173"/>
              <a:gd name="connsiteY215" fmla="*/ 1313788 h 2797795"/>
              <a:gd name="connsiteX216" fmla="*/ 451328 w 2745173"/>
              <a:gd name="connsiteY216" fmla="*/ 1319515 h 2797795"/>
              <a:gd name="connsiteX217" fmla="*/ 337890 w 2745173"/>
              <a:gd name="connsiteY217" fmla="*/ 1455586 h 2797795"/>
              <a:gd name="connsiteX218" fmla="*/ 239995 w 2745173"/>
              <a:gd name="connsiteY218" fmla="*/ 1572841 h 2797795"/>
              <a:gd name="connsiteX219" fmla="*/ 199092 w 2745173"/>
              <a:gd name="connsiteY219" fmla="*/ 1622198 h 2797795"/>
              <a:gd name="connsiteX220" fmla="*/ 192002 w 2745173"/>
              <a:gd name="connsiteY220" fmla="*/ 1634468 h 2797795"/>
              <a:gd name="connsiteX221" fmla="*/ 1617066 w 2745173"/>
              <a:gd name="connsiteY221" fmla="*/ 1970692 h 2797795"/>
              <a:gd name="connsiteX222" fmla="*/ 1621702 w 2745173"/>
              <a:gd name="connsiteY222" fmla="*/ 1980236 h 2797795"/>
              <a:gd name="connsiteX223" fmla="*/ 1681966 w 2745173"/>
              <a:gd name="connsiteY223" fmla="*/ 2062588 h 2797795"/>
              <a:gd name="connsiteX224" fmla="*/ 1828671 w 2745173"/>
              <a:gd name="connsiteY224" fmla="*/ 2262467 h 2797795"/>
              <a:gd name="connsiteX225" fmla="*/ 1862484 w 2745173"/>
              <a:gd name="connsiteY225" fmla="*/ 2308551 h 2797795"/>
              <a:gd name="connsiteX226" fmla="*/ 1877482 w 2745173"/>
              <a:gd name="connsiteY226" fmla="*/ 2312915 h 2797795"/>
              <a:gd name="connsiteX227" fmla="*/ 1939110 w 2745173"/>
              <a:gd name="connsiteY227" fmla="*/ 2281010 h 2797795"/>
              <a:gd name="connsiteX228" fmla="*/ 2116084 w 2745173"/>
              <a:gd name="connsiteY228" fmla="*/ 2190751 h 2797795"/>
              <a:gd name="connsiteX229" fmla="*/ 2264153 w 2745173"/>
              <a:gd name="connsiteY229" fmla="*/ 2115762 h 2797795"/>
              <a:gd name="connsiteX230" fmla="*/ 2293876 w 2745173"/>
              <a:gd name="connsiteY230" fmla="*/ 2081676 h 2797795"/>
              <a:gd name="connsiteX231" fmla="*/ 2300420 w 2745173"/>
              <a:gd name="connsiteY231" fmla="*/ 2063678 h 2797795"/>
              <a:gd name="connsiteX232" fmla="*/ 2359048 w 2745173"/>
              <a:gd name="connsiteY232" fmla="*/ 1903884 h 2797795"/>
              <a:gd name="connsiteX233" fmla="*/ 2424766 w 2745173"/>
              <a:gd name="connsiteY233" fmla="*/ 1724728 h 2797795"/>
              <a:gd name="connsiteX234" fmla="*/ 2422312 w 2745173"/>
              <a:gd name="connsiteY234" fmla="*/ 1704549 h 2797795"/>
              <a:gd name="connsiteX235" fmla="*/ 2289240 w 2745173"/>
              <a:gd name="connsiteY235" fmla="*/ 1503306 h 2797795"/>
              <a:gd name="connsiteX236" fmla="*/ 2229794 w 2745173"/>
              <a:gd name="connsiteY236" fmla="*/ 1413592 h 2797795"/>
              <a:gd name="connsiteX237" fmla="*/ 2210434 w 2745173"/>
              <a:gd name="connsiteY237" fmla="*/ 1406775 h 2797795"/>
              <a:gd name="connsiteX238" fmla="*/ 2199253 w 2745173"/>
              <a:gd name="connsiteY238" fmla="*/ 1411683 h 2797795"/>
              <a:gd name="connsiteX239" fmla="*/ 2089633 w 2745173"/>
              <a:gd name="connsiteY239" fmla="*/ 1452313 h 2797795"/>
              <a:gd name="connsiteX240" fmla="*/ 1933111 w 2745173"/>
              <a:gd name="connsiteY240" fmla="*/ 1511759 h 2797795"/>
              <a:gd name="connsiteX241" fmla="*/ 1786405 w 2745173"/>
              <a:gd name="connsiteY241" fmla="*/ 1566297 h 2797795"/>
              <a:gd name="connsiteX242" fmla="*/ 1768680 w 2745173"/>
              <a:gd name="connsiteY242" fmla="*/ 1583476 h 2797795"/>
              <a:gd name="connsiteX243" fmla="*/ 1737321 w 2745173"/>
              <a:gd name="connsiteY243" fmla="*/ 1663373 h 2797795"/>
              <a:gd name="connsiteX244" fmla="*/ 1620338 w 2745173"/>
              <a:gd name="connsiteY244" fmla="*/ 1959784 h 2797795"/>
              <a:gd name="connsiteX245" fmla="*/ 1617066 w 2745173"/>
              <a:gd name="connsiteY245" fmla="*/ 1970692 h 2797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</a:cxnLst>
            <a:rect l="l" t="t" r="r" b="b"/>
            <a:pathLst>
              <a:path w="2745173" h="2797795">
                <a:moveTo>
                  <a:pt x="956345" y="62971"/>
                </a:moveTo>
                <a:cubicBezTo>
                  <a:pt x="974615" y="58336"/>
                  <a:pt x="992885" y="53427"/>
                  <a:pt x="1011427" y="48792"/>
                </a:cubicBezTo>
                <a:cubicBezTo>
                  <a:pt x="1035697" y="42792"/>
                  <a:pt x="1059693" y="36521"/>
                  <a:pt x="1084235" y="31067"/>
                </a:cubicBezTo>
                <a:cubicBezTo>
                  <a:pt x="1100596" y="27522"/>
                  <a:pt x="1117230" y="25340"/>
                  <a:pt x="1133864" y="22886"/>
                </a:cubicBezTo>
                <a:cubicBezTo>
                  <a:pt x="1146953" y="20977"/>
                  <a:pt x="1160042" y="19887"/>
                  <a:pt x="1172858" y="17432"/>
                </a:cubicBezTo>
                <a:cubicBezTo>
                  <a:pt x="1226032" y="7616"/>
                  <a:pt x="1280024" y="5980"/>
                  <a:pt x="1334017" y="1344"/>
                </a:cubicBezTo>
                <a:cubicBezTo>
                  <a:pt x="1381191" y="-2746"/>
                  <a:pt x="1427276" y="3525"/>
                  <a:pt x="1473905" y="6525"/>
                </a:cubicBezTo>
                <a:cubicBezTo>
                  <a:pt x="1477177" y="6798"/>
                  <a:pt x="1480177" y="7070"/>
                  <a:pt x="1483449" y="7070"/>
                </a:cubicBezTo>
                <a:cubicBezTo>
                  <a:pt x="1511809" y="6798"/>
                  <a:pt x="1539350" y="12524"/>
                  <a:pt x="1567164" y="16887"/>
                </a:cubicBezTo>
                <a:cubicBezTo>
                  <a:pt x="1584071" y="19614"/>
                  <a:pt x="1601523" y="20432"/>
                  <a:pt x="1618429" y="23432"/>
                </a:cubicBezTo>
                <a:cubicBezTo>
                  <a:pt x="1642426" y="27795"/>
                  <a:pt x="1666422" y="32703"/>
                  <a:pt x="1690146" y="38429"/>
                </a:cubicBezTo>
                <a:cubicBezTo>
                  <a:pt x="1712234" y="43610"/>
                  <a:pt x="1734049" y="49882"/>
                  <a:pt x="1755591" y="56427"/>
                </a:cubicBezTo>
                <a:cubicBezTo>
                  <a:pt x="1782042" y="64607"/>
                  <a:pt x="1808220" y="73333"/>
                  <a:pt x="1834398" y="82332"/>
                </a:cubicBezTo>
                <a:cubicBezTo>
                  <a:pt x="1853759" y="88877"/>
                  <a:pt x="1873119" y="95421"/>
                  <a:pt x="1891662" y="103874"/>
                </a:cubicBezTo>
                <a:cubicBezTo>
                  <a:pt x="1916477" y="115055"/>
                  <a:pt x="1940746" y="127598"/>
                  <a:pt x="1964742" y="140142"/>
                </a:cubicBezTo>
                <a:cubicBezTo>
                  <a:pt x="1987648" y="151867"/>
                  <a:pt x="1987921" y="152140"/>
                  <a:pt x="1989011" y="178045"/>
                </a:cubicBezTo>
                <a:cubicBezTo>
                  <a:pt x="1991466" y="232856"/>
                  <a:pt x="1993647" y="287938"/>
                  <a:pt x="1996101" y="342748"/>
                </a:cubicBezTo>
                <a:cubicBezTo>
                  <a:pt x="1997465" y="376834"/>
                  <a:pt x="1998828" y="410920"/>
                  <a:pt x="2000192" y="445006"/>
                </a:cubicBezTo>
                <a:cubicBezTo>
                  <a:pt x="2000464" y="453732"/>
                  <a:pt x="2001282" y="462186"/>
                  <a:pt x="2002646" y="470639"/>
                </a:cubicBezTo>
                <a:cubicBezTo>
                  <a:pt x="2003191" y="474184"/>
                  <a:pt x="2005645" y="478274"/>
                  <a:pt x="2008372" y="481001"/>
                </a:cubicBezTo>
                <a:cubicBezTo>
                  <a:pt x="2074635" y="550264"/>
                  <a:pt x="2141171" y="619253"/>
                  <a:pt x="2207434" y="688516"/>
                </a:cubicBezTo>
                <a:cubicBezTo>
                  <a:pt x="2240975" y="723693"/>
                  <a:pt x="2274515" y="758869"/>
                  <a:pt x="2308328" y="793773"/>
                </a:cubicBezTo>
                <a:cubicBezTo>
                  <a:pt x="2322235" y="808226"/>
                  <a:pt x="2335870" y="822678"/>
                  <a:pt x="2349504" y="837131"/>
                </a:cubicBezTo>
                <a:cubicBezTo>
                  <a:pt x="2356049" y="844221"/>
                  <a:pt x="2362320" y="845857"/>
                  <a:pt x="2372410" y="843130"/>
                </a:cubicBezTo>
                <a:cubicBezTo>
                  <a:pt x="2396406" y="836313"/>
                  <a:pt x="2420948" y="831677"/>
                  <a:pt x="2445217" y="825950"/>
                </a:cubicBezTo>
                <a:cubicBezTo>
                  <a:pt x="2492938" y="814770"/>
                  <a:pt x="2540658" y="803590"/>
                  <a:pt x="2588378" y="792683"/>
                </a:cubicBezTo>
                <a:cubicBezTo>
                  <a:pt x="2601194" y="789683"/>
                  <a:pt x="2601194" y="788047"/>
                  <a:pt x="2608830" y="802499"/>
                </a:cubicBezTo>
                <a:cubicBezTo>
                  <a:pt x="2636098" y="854037"/>
                  <a:pt x="2654914" y="909393"/>
                  <a:pt x="2673184" y="964476"/>
                </a:cubicBezTo>
                <a:cubicBezTo>
                  <a:pt x="2687909" y="1008378"/>
                  <a:pt x="2698544" y="1053372"/>
                  <a:pt x="2711360" y="1097820"/>
                </a:cubicBezTo>
                <a:cubicBezTo>
                  <a:pt x="2717087" y="1117453"/>
                  <a:pt x="2720086" y="1137632"/>
                  <a:pt x="2721995" y="1157811"/>
                </a:cubicBezTo>
                <a:cubicBezTo>
                  <a:pt x="2723358" y="1172263"/>
                  <a:pt x="2726085" y="1186443"/>
                  <a:pt x="2727994" y="1200896"/>
                </a:cubicBezTo>
                <a:cubicBezTo>
                  <a:pt x="2731266" y="1225710"/>
                  <a:pt x="2735629" y="1249979"/>
                  <a:pt x="2736720" y="1275067"/>
                </a:cubicBezTo>
                <a:cubicBezTo>
                  <a:pt x="2738356" y="1314061"/>
                  <a:pt x="2741901" y="1353055"/>
                  <a:pt x="2744628" y="1392049"/>
                </a:cubicBezTo>
                <a:cubicBezTo>
                  <a:pt x="2744901" y="1394776"/>
                  <a:pt x="2745173" y="1397503"/>
                  <a:pt x="2745173" y="1400230"/>
                </a:cubicBezTo>
                <a:cubicBezTo>
                  <a:pt x="2742719" y="1435679"/>
                  <a:pt x="2740265" y="1470856"/>
                  <a:pt x="2737811" y="1506305"/>
                </a:cubicBezTo>
                <a:cubicBezTo>
                  <a:pt x="2737538" y="1511214"/>
                  <a:pt x="2736447" y="1516395"/>
                  <a:pt x="2736447" y="1521303"/>
                </a:cubicBezTo>
                <a:cubicBezTo>
                  <a:pt x="2736993" y="1545845"/>
                  <a:pt x="2731266" y="1569842"/>
                  <a:pt x="2728267" y="1594111"/>
                </a:cubicBezTo>
                <a:cubicBezTo>
                  <a:pt x="2726085" y="1612108"/>
                  <a:pt x="2724176" y="1630105"/>
                  <a:pt x="2721995" y="1648103"/>
                </a:cubicBezTo>
                <a:cubicBezTo>
                  <a:pt x="2720631" y="1659283"/>
                  <a:pt x="2718723" y="1670463"/>
                  <a:pt x="2717087" y="1681643"/>
                </a:cubicBezTo>
                <a:cubicBezTo>
                  <a:pt x="2715996" y="1688733"/>
                  <a:pt x="2711087" y="1691187"/>
                  <a:pt x="2704816" y="1692551"/>
                </a:cubicBezTo>
                <a:cubicBezTo>
                  <a:pt x="2677002" y="1698823"/>
                  <a:pt x="2649187" y="1705367"/>
                  <a:pt x="2621101" y="1711639"/>
                </a:cubicBezTo>
                <a:cubicBezTo>
                  <a:pt x="2579107" y="1721183"/>
                  <a:pt x="2537113" y="1731000"/>
                  <a:pt x="2494846" y="1739998"/>
                </a:cubicBezTo>
                <a:cubicBezTo>
                  <a:pt x="2484212" y="1742180"/>
                  <a:pt x="2478485" y="1747634"/>
                  <a:pt x="2474940" y="1757996"/>
                </a:cubicBezTo>
                <a:cubicBezTo>
                  <a:pt x="2454216" y="1819350"/>
                  <a:pt x="2432946" y="1880978"/>
                  <a:pt x="2411949" y="1942332"/>
                </a:cubicBezTo>
                <a:cubicBezTo>
                  <a:pt x="2392589" y="1998506"/>
                  <a:pt x="2373228" y="2054680"/>
                  <a:pt x="2353867" y="2110853"/>
                </a:cubicBezTo>
                <a:cubicBezTo>
                  <a:pt x="2353322" y="2112217"/>
                  <a:pt x="2353049" y="2113580"/>
                  <a:pt x="2352231" y="2114671"/>
                </a:cubicBezTo>
                <a:cubicBezTo>
                  <a:pt x="2341596" y="2132668"/>
                  <a:pt x="2345959" y="2131305"/>
                  <a:pt x="2357957" y="2144394"/>
                </a:cubicBezTo>
                <a:cubicBezTo>
                  <a:pt x="2387135" y="2177389"/>
                  <a:pt x="2416585" y="2210111"/>
                  <a:pt x="2445490" y="2243379"/>
                </a:cubicBezTo>
                <a:cubicBezTo>
                  <a:pt x="2455034" y="2254287"/>
                  <a:pt x="2455307" y="2255105"/>
                  <a:pt x="2446308" y="2266558"/>
                </a:cubicBezTo>
                <a:cubicBezTo>
                  <a:pt x="2431310" y="2285646"/>
                  <a:pt x="2415494" y="2304461"/>
                  <a:pt x="2399133" y="2322731"/>
                </a:cubicBezTo>
                <a:cubicBezTo>
                  <a:pt x="2379500" y="2344819"/>
                  <a:pt x="2359594" y="2366634"/>
                  <a:pt x="2338869" y="2387631"/>
                </a:cubicBezTo>
                <a:cubicBezTo>
                  <a:pt x="2313509" y="2412991"/>
                  <a:pt x="2287877" y="2438351"/>
                  <a:pt x="2260881" y="2461529"/>
                </a:cubicBezTo>
                <a:cubicBezTo>
                  <a:pt x="2221887" y="2494797"/>
                  <a:pt x="2182074" y="2526974"/>
                  <a:pt x="2141444" y="2558333"/>
                </a:cubicBezTo>
                <a:cubicBezTo>
                  <a:pt x="2122901" y="2572513"/>
                  <a:pt x="2101086" y="2582875"/>
                  <a:pt x="2081453" y="2595964"/>
                </a:cubicBezTo>
                <a:cubicBezTo>
                  <a:pt x="2025552" y="2633868"/>
                  <a:pt x="1963924" y="2661136"/>
                  <a:pt x="1902842" y="2688678"/>
                </a:cubicBezTo>
                <a:cubicBezTo>
                  <a:pt x="1861939" y="2707220"/>
                  <a:pt x="1819673" y="2722764"/>
                  <a:pt x="1777133" y="2736943"/>
                </a:cubicBezTo>
                <a:cubicBezTo>
                  <a:pt x="1743593" y="2748124"/>
                  <a:pt x="1708962" y="2756032"/>
                  <a:pt x="1674330" y="2763667"/>
                </a:cubicBezTo>
                <a:cubicBezTo>
                  <a:pt x="1638881" y="2771575"/>
                  <a:pt x="1602886" y="2776210"/>
                  <a:pt x="1567710" y="2784664"/>
                </a:cubicBezTo>
                <a:cubicBezTo>
                  <a:pt x="1529261" y="2793662"/>
                  <a:pt x="1490266" y="2792572"/>
                  <a:pt x="1451272" y="2794481"/>
                </a:cubicBezTo>
                <a:cubicBezTo>
                  <a:pt x="1424549" y="2795571"/>
                  <a:pt x="1397825" y="2797207"/>
                  <a:pt x="1371102" y="2797753"/>
                </a:cubicBezTo>
                <a:cubicBezTo>
                  <a:pt x="1357468" y="2798025"/>
                  <a:pt x="1343833" y="2796934"/>
                  <a:pt x="1330199" y="2796389"/>
                </a:cubicBezTo>
                <a:cubicBezTo>
                  <a:pt x="1298022" y="2795298"/>
                  <a:pt x="1265845" y="2794753"/>
                  <a:pt x="1233668" y="2792844"/>
                </a:cubicBezTo>
                <a:cubicBezTo>
                  <a:pt x="1217579" y="2791753"/>
                  <a:pt x="1201218" y="2788754"/>
                  <a:pt x="1185129" y="2786027"/>
                </a:cubicBezTo>
                <a:cubicBezTo>
                  <a:pt x="1172040" y="2783846"/>
                  <a:pt x="1159224" y="2781391"/>
                  <a:pt x="1146408" y="2778937"/>
                </a:cubicBezTo>
                <a:cubicBezTo>
                  <a:pt x="1119412" y="2773756"/>
                  <a:pt x="1091870" y="2769393"/>
                  <a:pt x="1065147" y="2763394"/>
                </a:cubicBezTo>
                <a:cubicBezTo>
                  <a:pt x="1031879" y="2756032"/>
                  <a:pt x="998884" y="2748124"/>
                  <a:pt x="966161" y="2738852"/>
                </a:cubicBezTo>
                <a:cubicBezTo>
                  <a:pt x="948437" y="2733944"/>
                  <a:pt x="931257" y="2725763"/>
                  <a:pt x="914078" y="2718946"/>
                </a:cubicBezTo>
                <a:cubicBezTo>
                  <a:pt x="848633" y="2693313"/>
                  <a:pt x="784279" y="2664681"/>
                  <a:pt x="721016" y="2633868"/>
                </a:cubicBezTo>
                <a:cubicBezTo>
                  <a:pt x="698655" y="2622960"/>
                  <a:pt x="677931" y="2608780"/>
                  <a:pt x="656661" y="2595964"/>
                </a:cubicBezTo>
                <a:cubicBezTo>
                  <a:pt x="638664" y="2585057"/>
                  <a:pt x="620667" y="2574694"/>
                  <a:pt x="603215" y="2562969"/>
                </a:cubicBezTo>
                <a:cubicBezTo>
                  <a:pt x="587126" y="2552061"/>
                  <a:pt x="572128" y="2539518"/>
                  <a:pt x="556585" y="2527520"/>
                </a:cubicBezTo>
                <a:cubicBezTo>
                  <a:pt x="525499" y="2502978"/>
                  <a:pt x="494685" y="2478708"/>
                  <a:pt x="465508" y="2451985"/>
                </a:cubicBezTo>
                <a:cubicBezTo>
                  <a:pt x="409607" y="2400720"/>
                  <a:pt x="356705" y="2346182"/>
                  <a:pt x="307894" y="2288100"/>
                </a:cubicBezTo>
                <a:cubicBezTo>
                  <a:pt x="286897" y="2263285"/>
                  <a:pt x="269991" y="2234926"/>
                  <a:pt x="251175" y="2208203"/>
                </a:cubicBezTo>
                <a:cubicBezTo>
                  <a:pt x="245994" y="2200840"/>
                  <a:pt x="241359" y="2192932"/>
                  <a:pt x="235359" y="2186115"/>
                </a:cubicBezTo>
                <a:cubicBezTo>
                  <a:pt x="229360" y="2179025"/>
                  <a:pt x="229633" y="2172753"/>
                  <a:pt x="233451" y="2164845"/>
                </a:cubicBezTo>
                <a:cubicBezTo>
                  <a:pt x="237814" y="2156392"/>
                  <a:pt x="239995" y="2146848"/>
                  <a:pt x="244903" y="2138667"/>
                </a:cubicBezTo>
                <a:cubicBezTo>
                  <a:pt x="253357" y="2125306"/>
                  <a:pt x="251721" y="2111399"/>
                  <a:pt x="248448" y="2097764"/>
                </a:cubicBezTo>
                <a:cubicBezTo>
                  <a:pt x="238632" y="2056316"/>
                  <a:pt x="227997" y="2014867"/>
                  <a:pt x="217907" y="1973419"/>
                </a:cubicBezTo>
                <a:cubicBezTo>
                  <a:pt x="205637" y="1923790"/>
                  <a:pt x="193093" y="1873888"/>
                  <a:pt x="180822" y="1824259"/>
                </a:cubicBezTo>
                <a:cubicBezTo>
                  <a:pt x="170187" y="1781992"/>
                  <a:pt x="159552" y="1739726"/>
                  <a:pt x="148918" y="1697459"/>
                </a:cubicBezTo>
                <a:cubicBezTo>
                  <a:pt x="145918" y="1685461"/>
                  <a:pt x="142918" y="1673735"/>
                  <a:pt x="140464" y="1661737"/>
                </a:cubicBezTo>
                <a:cubicBezTo>
                  <a:pt x="138828" y="1653284"/>
                  <a:pt x="134738" y="1647830"/>
                  <a:pt x="125739" y="1645921"/>
                </a:cubicBezTo>
                <a:cubicBezTo>
                  <a:pt x="96289" y="1639922"/>
                  <a:pt x="67111" y="1633923"/>
                  <a:pt x="37661" y="1627924"/>
                </a:cubicBezTo>
                <a:cubicBezTo>
                  <a:pt x="34116" y="1627106"/>
                  <a:pt x="30571" y="1626560"/>
                  <a:pt x="27026" y="1626015"/>
                </a:cubicBezTo>
                <a:cubicBezTo>
                  <a:pt x="20755" y="1624924"/>
                  <a:pt x="18028" y="1621379"/>
                  <a:pt x="16937" y="1615108"/>
                </a:cubicBezTo>
                <a:cubicBezTo>
                  <a:pt x="10938" y="1578568"/>
                  <a:pt x="2757" y="1542300"/>
                  <a:pt x="3303" y="1504669"/>
                </a:cubicBezTo>
                <a:cubicBezTo>
                  <a:pt x="3575" y="1474401"/>
                  <a:pt x="303" y="1443860"/>
                  <a:pt x="30" y="1413319"/>
                </a:cubicBezTo>
                <a:cubicBezTo>
                  <a:pt x="-242" y="1385778"/>
                  <a:pt x="1394" y="1357963"/>
                  <a:pt x="2212" y="1330422"/>
                </a:cubicBezTo>
                <a:cubicBezTo>
                  <a:pt x="2757" y="1316242"/>
                  <a:pt x="3848" y="1302335"/>
                  <a:pt x="3303" y="1288155"/>
                </a:cubicBezTo>
                <a:cubicBezTo>
                  <a:pt x="2484" y="1263886"/>
                  <a:pt x="6847" y="1240435"/>
                  <a:pt x="11483" y="1216711"/>
                </a:cubicBezTo>
                <a:cubicBezTo>
                  <a:pt x="15573" y="1195715"/>
                  <a:pt x="18028" y="1174718"/>
                  <a:pt x="21845" y="1153721"/>
                </a:cubicBezTo>
                <a:cubicBezTo>
                  <a:pt x="26481" y="1128361"/>
                  <a:pt x="31389" y="1103001"/>
                  <a:pt x="37116" y="1077641"/>
                </a:cubicBezTo>
                <a:cubicBezTo>
                  <a:pt x="42570" y="1053372"/>
                  <a:pt x="48296" y="1029103"/>
                  <a:pt x="55113" y="1005106"/>
                </a:cubicBezTo>
                <a:cubicBezTo>
                  <a:pt x="62476" y="978928"/>
                  <a:pt x="71202" y="953023"/>
                  <a:pt x="79655" y="927117"/>
                </a:cubicBezTo>
                <a:cubicBezTo>
                  <a:pt x="85927" y="908029"/>
                  <a:pt x="91653" y="888941"/>
                  <a:pt x="99561" y="870671"/>
                </a:cubicBezTo>
                <a:cubicBezTo>
                  <a:pt x="112377" y="841221"/>
                  <a:pt x="125739" y="811771"/>
                  <a:pt x="140737" y="783411"/>
                </a:cubicBezTo>
                <a:cubicBezTo>
                  <a:pt x="165824" y="735691"/>
                  <a:pt x="192548" y="688516"/>
                  <a:pt x="218726" y="641341"/>
                </a:cubicBezTo>
                <a:cubicBezTo>
                  <a:pt x="224725" y="630434"/>
                  <a:pt x="224997" y="630706"/>
                  <a:pt x="236996" y="634797"/>
                </a:cubicBezTo>
                <a:cubicBezTo>
                  <a:pt x="295351" y="654975"/>
                  <a:pt x="353978" y="674064"/>
                  <a:pt x="411788" y="695606"/>
                </a:cubicBezTo>
                <a:cubicBezTo>
                  <a:pt x="430331" y="702423"/>
                  <a:pt x="443147" y="699969"/>
                  <a:pt x="458690" y="688789"/>
                </a:cubicBezTo>
                <a:cubicBezTo>
                  <a:pt x="504502" y="656066"/>
                  <a:pt x="551677" y="625525"/>
                  <a:pt x="598306" y="593894"/>
                </a:cubicBezTo>
                <a:cubicBezTo>
                  <a:pt x="646572" y="561444"/>
                  <a:pt x="694565" y="528721"/>
                  <a:pt x="742558" y="496271"/>
                </a:cubicBezTo>
                <a:cubicBezTo>
                  <a:pt x="790005" y="464094"/>
                  <a:pt x="837180" y="432190"/>
                  <a:pt x="884628" y="400013"/>
                </a:cubicBezTo>
                <a:cubicBezTo>
                  <a:pt x="889536" y="396741"/>
                  <a:pt x="894172" y="392923"/>
                  <a:pt x="899080" y="389923"/>
                </a:cubicBezTo>
                <a:cubicBezTo>
                  <a:pt x="905897" y="385560"/>
                  <a:pt x="908624" y="379289"/>
                  <a:pt x="909715" y="371926"/>
                </a:cubicBezTo>
                <a:cubicBezTo>
                  <a:pt x="917350" y="322297"/>
                  <a:pt x="925258" y="272395"/>
                  <a:pt x="932348" y="222493"/>
                </a:cubicBezTo>
                <a:cubicBezTo>
                  <a:pt x="937257" y="188407"/>
                  <a:pt x="941074" y="154049"/>
                  <a:pt x="945983" y="120236"/>
                </a:cubicBezTo>
                <a:cubicBezTo>
                  <a:pt x="948164" y="105511"/>
                  <a:pt x="951709" y="91058"/>
                  <a:pt x="954709" y="76606"/>
                </a:cubicBezTo>
                <a:cubicBezTo>
                  <a:pt x="955527" y="71697"/>
                  <a:pt x="955799" y="68152"/>
                  <a:pt x="956345" y="62971"/>
                </a:cubicBezTo>
                <a:close/>
                <a:moveTo>
                  <a:pt x="476415" y="977837"/>
                </a:moveTo>
                <a:cubicBezTo>
                  <a:pt x="476142" y="977837"/>
                  <a:pt x="475597" y="977837"/>
                  <a:pt x="475324" y="977837"/>
                </a:cubicBezTo>
                <a:cubicBezTo>
                  <a:pt x="476960" y="1053644"/>
                  <a:pt x="478869" y="1129452"/>
                  <a:pt x="480505" y="1205531"/>
                </a:cubicBezTo>
                <a:cubicBezTo>
                  <a:pt x="480778" y="1213985"/>
                  <a:pt x="484050" y="1218893"/>
                  <a:pt x="491958" y="1221893"/>
                </a:cubicBezTo>
                <a:cubicBezTo>
                  <a:pt x="509956" y="1228982"/>
                  <a:pt x="527953" y="1236890"/>
                  <a:pt x="545950" y="1244526"/>
                </a:cubicBezTo>
                <a:cubicBezTo>
                  <a:pt x="604305" y="1268522"/>
                  <a:pt x="662660" y="1292519"/>
                  <a:pt x="719379" y="1320333"/>
                </a:cubicBezTo>
                <a:cubicBezTo>
                  <a:pt x="773644" y="1346783"/>
                  <a:pt x="828454" y="1372143"/>
                  <a:pt x="882719" y="1398321"/>
                </a:cubicBezTo>
                <a:cubicBezTo>
                  <a:pt x="890354" y="1402139"/>
                  <a:pt x="896626" y="1402139"/>
                  <a:pt x="904261" y="1397231"/>
                </a:cubicBezTo>
                <a:cubicBezTo>
                  <a:pt x="924168" y="1383869"/>
                  <a:pt x="944892" y="1371325"/>
                  <a:pt x="965071" y="1358509"/>
                </a:cubicBezTo>
                <a:cubicBezTo>
                  <a:pt x="1024244" y="1321423"/>
                  <a:pt x="1083417" y="1284065"/>
                  <a:pt x="1142590" y="1246980"/>
                </a:cubicBezTo>
                <a:cubicBezTo>
                  <a:pt x="1205854" y="1206895"/>
                  <a:pt x="1269117" y="1166810"/>
                  <a:pt x="1332653" y="1126997"/>
                </a:cubicBezTo>
                <a:cubicBezTo>
                  <a:pt x="1339743" y="1122362"/>
                  <a:pt x="1343561" y="1117181"/>
                  <a:pt x="1344924" y="1108727"/>
                </a:cubicBezTo>
                <a:cubicBezTo>
                  <a:pt x="1347924" y="1086640"/>
                  <a:pt x="1351469" y="1064825"/>
                  <a:pt x="1355013" y="1042737"/>
                </a:cubicBezTo>
                <a:cubicBezTo>
                  <a:pt x="1360740" y="1006469"/>
                  <a:pt x="1366739" y="970202"/>
                  <a:pt x="1372465" y="933935"/>
                </a:cubicBezTo>
                <a:cubicBezTo>
                  <a:pt x="1377919" y="899303"/>
                  <a:pt x="1382828" y="864672"/>
                  <a:pt x="1388281" y="830313"/>
                </a:cubicBezTo>
                <a:cubicBezTo>
                  <a:pt x="1395099" y="785865"/>
                  <a:pt x="1401916" y="741417"/>
                  <a:pt x="1409551" y="697242"/>
                </a:cubicBezTo>
                <a:cubicBezTo>
                  <a:pt x="1412278" y="681426"/>
                  <a:pt x="1408460" y="679517"/>
                  <a:pt x="1397553" y="673791"/>
                </a:cubicBezTo>
                <a:cubicBezTo>
                  <a:pt x="1343288" y="645431"/>
                  <a:pt x="1288751" y="617345"/>
                  <a:pt x="1234486" y="588985"/>
                </a:cubicBezTo>
                <a:cubicBezTo>
                  <a:pt x="1181857" y="561444"/>
                  <a:pt x="1128956" y="534175"/>
                  <a:pt x="1076327" y="506634"/>
                </a:cubicBezTo>
                <a:cubicBezTo>
                  <a:pt x="1034606" y="484819"/>
                  <a:pt x="992612" y="463004"/>
                  <a:pt x="951164" y="440643"/>
                </a:cubicBezTo>
                <a:cubicBezTo>
                  <a:pt x="942438" y="436008"/>
                  <a:pt x="936711" y="436553"/>
                  <a:pt x="929076" y="441734"/>
                </a:cubicBezTo>
                <a:cubicBezTo>
                  <a:pt x="899353" y="461913"/>
                  <a:pt x="869357" y="481546"/>
                  <a:pt x="839362" y="501453"/>
                </a:cubicBezTo>
                <a:cubicBezTo>
                  <a:pt x="775280" y="543719"/>
                  <a:pt x="711199" y="585713"/>
                  <a:pt x="647117" y="627979"/>
                </a:cubicBezTo>
                <a:cubicBezTo>
                  <a:pt x="592852" y="663701"/>
                  <a:pt x="538860" y="699696"/>
                  <a:pt x="484323" y="734873"/>
                </a:cubicBezTo>
                <a:cubicBezTo>
                  <a:pt x="476415" y="740054"/>
                  <a:pt x="472597" y="745508"/>
                  <a:pt x="473143" y="754506"/>
                </a:cubicBezTo>
                <a:cubicBezTo>
                  <a:pt x="473415" y="757233"/>
                  <a:pt x="473143" y="759960"/>
                  <a:pt x="473143" y="762687"/>
                </a:cubicBezTo>
                <a:cubicBezTo>
                  <a:pt x="473688" y="834131"/>
                  <a:pt x="475052" y="905848"/>
                  <a:pt x="476415" y="977837"/>
                </a:cubicBezTo>
                <a:close/>
                <a:moveTo>
                  <a:pt x="1422367" y="1111181"/>
                </a:moveTo>
                <a:cubicBezTo>
                  <a:pt x="1422913" y="1111181"/>
                  <a:pt x="1423731" y="1111454"/>
                  <a:pt x="1424276" y="1111454"/>
                </a:cubicBezTo>
                <a:cubicBezTo>
                  <a:pt x="1424276" y="1116908"/>
                  <a:pt x="1424821" y="1122362"/>
                  <a:pt x="1424276" y="1127815"/>
                </a:cubicBezTo>
                <a:cubicBezTo>
                  <a:pt x="1423185" y="1138177"/>
                  <a:pt x="1427003" y="1145813"/>
                  <a:pt x="1434911" y="1152903"/>
                </a:cubicBezTo>
                <a:cubicBezTo>
                  <a:pt x="1449636" y="1165719"/>
                  <a:pt x="1463543" y="1179353"/>
                  <a:pt x="1477723" y="1192988"/>
                </a:cubicBezTo>
                <a:cubicBezTo>
                  <a:pt x="1551621" y="1263068"/>
                  <a:pt x="1625247" y="1333149"/>
                  <a:pt x="1698872" y="1403230"/>
                </a:cubicBezTo>
                <a:cubicBezTo>
                  <a:pt x="1726414" y="1429408"/>
                  <a:pt x="1753955" y="1455858"/>
                  <a:pt x="1781224" y="1482582"/>
                </a:cubicBezTo>
                <a:cubicBezTo>
                  <a:pt x="1786950" y="1488035"/>
                  <a:pt x="1792404" y="1489671"/>
                  <a:pt x="1799494" y="1486672"/>
                </a:cubicBezTo>
                <a:cubicBezTo>
                  <a:pt x="1807402" y="1483400"/>
                  <a:pt x="1815582" y="1480400"/>
                  <a:pt x="1823490" y="1477400"/>
                </a:cubicBezTo>
                <a:cubicBezTo>
                  <a:pt x="1881845" y="1454767"/>
                  <a:pt x="1940200" y="1431862"/>
                  <a:pt x="1998555" y="1409501"/>
                </a:cubicBezTo>
                <a:cubicBezTo>
                  <a:pt x="2061546" y="1385232"/>
                  <a:pt x="2124537" y="1360963"/>
                  <a:pt x="2187801" y="1337239"/>
                </a:cubicBezTo>
                <a:cubicBezTo>
                  <a:pt x="2198708" y="1333149"/>
                  <a:pt x="2204434" y="1326604"/>
                  <a:pt x="2206889" y="1315152"/>
                </a:cubicBezTo>
                <a:cubicBezTo>
                  <a:pt x="2215887" y="1276703"/>
                  <a:pt x="2225977" y="1238526"/>
                  <a:pt x="2235521" y="1200350"/>
                </a:cubicBezTo>
                <a:cubicBezTo>
                  <a:pt x="2246701" y="1156448"/>
                  <a:pt x="2257881" y="1112545"/>
                  <a:pt x="2269061" y="1068369"/>
                </a:cubicBezTo>
                <a:cubicBezTo>
                  <a:pt x="2277787" y="1034556"/>
                  <a:pt x="2286241" y="1000743"/>
                  <a:pt x="2294694" y="966657"/>
                </a:cubicBezTo>
                <a:cubicBezTo>
                  <a:pt x="2301784" y="938843"/>
                  <a:pt x="2308328" y="911029"/>
                  <a:pt x="2315964" y="883487"/>
                </a:cubicBezTo>
                <a:cubicBezTo>
                  <a:pt x="2318145" y="875580"/>
                  <a:pt x="2316236" y="870944"/>
                  <a:pt x="2310510" y="865490"/>
                </a:cubicBezTo>
                <a:cubicBezTo>
                  <a:pt x="2290058" y="846129"/>
                  <a:pt x="2269879" y="826496"/>
                  <a:pt x="2249973" y="806590"/>
                </a:cubicBezTo>
                <a:cubicBezTo>
                  <a:pt x="2199253" y="756415"/>
                  <a:pt x="2148534" y="706241"/>
                  <a:pt x="2097814" y="656066"/>
                </a:cubicBezTo>
                <a:cubicBezTo>
                  <a:pt x="2057729" y="616527"/>
                  <a:pt x="2017371" y="577260"/>
                  <a:pt x="1977559" y="537447"/>
                </a:cubicBezTo>
                <a:cubicBezTo>
                  <a:pt x="1971287" y="531175"/>
                  <a:pt x="1965833" y="529812"/>
                  <a:pt x="1957107" y="532812"/>
                </a:cubicBezTo>
                <a:cubicBezTo>
                  <a:pt x="1931474" y="541810"/>
                  <a:pt x="1905296" y="549718"/>
                  <a:pt x="1879391" y="557626"/>
                </a:cubicBezTo>
                <a:cubicBezTo>
                  <a:pt x="1814492" y="577805"/>
                  <a:pt x="1749319" y="597984"/>
                  <a:pt x="1684420" y="618163"/>
                </a:cubicBezTo>
                <a:cubicBezTo>
                  <a:pt x="1650334" y="628798"/>
                  <a:pt x="1615975" y="639705"/>
                  <a:pt x="1581889" y="650340"/>
                </a:cubicBezTo>
                <a:cubicBezTo>
                  <a:pt x="1554621" y="658793"/>
                  <a:pt x="1527352" y="667519"/>
                  <a:pt x="1500083" y="675972"/>
                </a:cubicBezTo>
                <a:cubicBezTo>
                  <a:pt x="1491357" y="678699"/>
                  <a:pt x="1486721" y="683062"/>
                  <a:pt x="1485358" y="692879"/>
                </a:cubicBezTo>
                <a:cubicBezTo>
                  <a:pt x="1479359" y="733782"/>
                  <a:pt x="1472542" y="774413"/>
                  <a:pt x="1466270" y="815316"/>
                </a:cubicBezTo>
                <a:cubicBezTo>
                  <a:pt x="1461907" y="842584"/>
                  <a:pt x="1457817" y="870126"/>
                  <a:pt x="1453726" y="897395"/>
                </a:cubicBezTo>
                <a:cubicBezTo>
                  <a:pt x="1450181" y="920573"/>
                  <a:pt x="1446364" y="944024"/>
                  <a:pt x="1442819" y="967203"/>
                </a:cubicBezTo>
                <a:cubicBezTo>
                  <a:pt x="1439001" y="992835"/>
                  <a:pt x="1435184" y="1018195"/>
                  <a:pt x="1431366" y="1043828"/>
                </a:cubicBezTo>
                <a:cubicBezTo>
                  <a:pt x="1428639" y="1066188"/>
                  <a:pt x="1425640" y="1088548"/>
                  <a:pt x="1422367" y="1111181"/>
                </a:cubicBezTo>
                <a:close/>
                <a:moveTo>
                  <a:pt x="1308111" y="2016503"/>
                </a:moveTo>
                <a:cubicBezTo>
                  <a:pt x="1308111" y="2016503"/>
                  <a:pt x="1308111" y="2016503"/>
                  <a:pt x="1308111" y="2016503"/>
                </a:cubicBezTo>
                <a:cubicBezTo>
                  <a:pt x="1264481" y="2015685"/>
                  <a:pt x="1220851" y="2014867"/>
                  <a:pt x="1177221" y="2013776"/>
                </a:cubicBezTo>
                <a:cubicBezTo>
                  <a:pt x="1135500" y="2012686"/>
                  <a:pt x="1093779" y="2011322"/>
                  <a:pt x="1051785" y="2009959"/>
                </a:cubicBezTo>
                <a:cubicBezTo>
                  <a:pt x="1043059" y="2009686"/>
                  <a:pt x="1036515" y="2012413"/>
                  <a:pt x="1030516" y="2019503"/>
                </a:cubicBezTo>
                <a:cubicBezTo>
                  <a:pt x="1018790" y="2033410"/>
                  <a:pt x="1006246" y="2046499"/>
                  <a:pt x="993703" y="2059861"/>
                </a:cubicBezTo>
                <a:cubicBezTo>
                  <a:pt x="918714" y="2140304"/>
                  <a:pt x="843725" y="2220746"/>
                  <a:pt x="768736" y="2300916"/>
                </a:cubicBezTo>
                <a:cubicBezTo>
                  <a:pt x="760555" y="2309642"/>
                  <a:pt x="760555" y="2312097"/>
                  <a:pt x="767372" y="2322186"/>
                </a:cubicBezTo>
                <a:cubicBezTo>
                  <a:pt x="803094" y="2374269"/>
                  <a:pt x="838544" y="2426352"/>
                  <a:pt x="874266" y="2478436"/>
                </a:cubicBezTo>
                <a:cubicBezTo>
                  <a:pt x="920623" y="2546335"/>
                  <a:pt x="966979" y="2614234"/>
                  <a:pt x="1012791" y="2682406"/>
                </a:cubicBezTo>
                <a:cubicBezTo>
                  <a:pt x="1019881" y="2692768"/>
                  <a:pt x="1027789" y="2698494"/>
                  <a:pt x="1040605" y="2698767"/>
                </a:cubicBezTo>
                <a:cubicBezTo>
                  <a:pt x="1061875" y="2699040"/>
                  <a:pt x="1083144" y="2700403"/>
                  <a:pt x="1104687" y="2701221"/>
                </a:cubicBezTo>
                <a:cubicBezTo>
                  <a:pt x="1175040" y="2704766"/>
                  <a:pt x="1245393" y="2708311"/>
                  <a:pt x="1315747" y="2711584"/>
                </a:cubicBezTo>
                <a:cubicBezTo>
                  <a:pt x="1374647" y="2714583"/>
                  <a:pt x="1433547" y="2717037"/>
                  <a:pt x="1492721" y="2720037"/>
                </a:cubicBezTo>
                <a:cubicBezTo>
                  <a:pt x="1530897" y="2721946"/>
                  <a:pt x="1568800" y="2723582"/>
                  <a:pt x="1606977" y="2726036"/>
                </a:cubicBezTo>
                <a:cubicBezTo>
                  <a:pt x="1617884" y="2726854"/>
                  <a:pt x="1624429" y="2723582"/>
                  <a:pt x="1629610" y="2713765"/>
                </a:cubicBezTo>
                <a:cubicBezTo>
                  <a:pt x="1665877" y="2646684"/>
                  <a:pt x="1702417" y="2579875"/>
                  <a:pt x="1738957" y="2512794"/>
                </a:cubicBezTo>
                <a:cubicBezTo>
                  <a:pt x="1763499" y="2467801"/>
                  <a:pt x="1788041" y="2422808"/>
                  <a:pt x="1812856" y="2377814"/>
                </a:cubicBezTo>
                <a:cubicBezTo>
                  <a:pt x="1816673" y="2370997"/>
                  <a:pt x="1815855" y="2364998"/>
                  <a:pt x="1811492" y="2358726"/>
                </a:cubicBezTo>
                <a:cubicBezTo>
                  <a:pt x="1799494" y="2341547"/>
                  <a:pt x="1787768" y="2324367"/>
                  <a:pt x="1775770" y="2307188"/>
                </a:cubicBezTo>
                <a:cubicBezTo>
                  <a:pt x="1740321" y="2256741"/>
                  <a:pt x="1704871" y="2206021"/>
                  <a:pt x="1669422" y="2155574"/>
                </a:cubicBezTo>
                <a:cubicBezTo>
                  <a:pt x="1641335" y="2115489"/>
                  <a:pt x="1613248" y="2075131"/>
                  <a:pt x="1585162" y="2035046"/>
                </a:cubicBezTo>
                <a:cubicBezTo>
                  <a:pt x="1580253" y="2027956"/>
                  <a:pt x="1574799" y="2023048"/>
                  <a:pt x="1565528" y="2023048"/>
                </a:cubicBezTo>
                <a:cubicBezTo>
                  <a:pt x="1479632" y="2021139"/>
                  <a:pt x="1393735" y="2018685"/>
                  <a:pt x="1308111" y="2016503"/>
                </a:cubicBezTo>
                <a:close/>
                <a:moveTo>
                  <a:pt x="192002" y="1634468"/>
                </a:moveTo>
                <a:cubicBezTo>
                  <a:pt x="192820" y="1638013"/>
                  <a:pt x="193093" y="1639922"/>
                  <a:pt x="193366" y="1641558"/>
                </a:cubicBezTo>
                <a:cubicBezTo>
                  <a:pt x="197456" y="1659283"/>
                  <a:pt x="201819" y="1676735"/>
                  <a:pt x="205637" y="1694460"/>
                </a:cubicBezTo>
                <a:cubicBezTo>
                  <a:pt x="214908" y="1735090"/>
                  <a:pt x="223907" y="1775993"/>
                  <a:pt x="232905" y="1816624"/>
                </a:cubicBezTo>
                <a:cubicBezTo>
                  <a:pt x="241086" y="1853436"/>
                  <a:pt x="249539" y="1889976"/>
                  <a:pt x="257992" y="1926789"/>
                </a:cubicBezTo>
                <a:cubicBezTo>
                  <a:pt x="263446" y="1951058"/>
                  <a:pt x="268627" y="1975600"/>
                  <a:pt x="274081" y="1999870"/>
                </a:cubicBezTo>
                <a:cubicBezTo>
                  <a:pt x="281171" y="2030956"/>
                  <a:pt x="288261" y="2061769"/>
                  <a:pt x="295078" y="2092856"/>
                </a:cubicBezTo>
                <a:cubicBezTo>
                  <a:pt x="296987" y="2101037"/>
                  <a:pt x="301350" y="2106218"/>
                  <a:pt x="309530" y="2109217"/>
                </a:cubicBezTo>
                <a:cubicBezTo>
                  <a:pt x="321529" y="2113307"/>
                  <a:pt x="333254" y="2118489"/>
                  <a:pt x="344980" y="2123397"/>
                </a:cubicBezTo>
                <a:cubicBezTo>
                  <a:pt x="376611" y="2136213"/>
                  <a:pt x="407970" y="2149029"/>
                  <a:pt x="439602" y="2161573"/>
                </a:cubicBezTo>
                <a:cubicBezTo>
                  <a:pt x="469052" y="2173299"/>
                  <a:pt x="498775" y="2184752"/>
                  <a:pt x="528226" y="2196477"/>
                </a:cubicBezTo>
                <a:cubicBezTo>
                  <a:pt x="586035" y="2219655"/>
                  <a:pt x="643572" y="2242834"/>
                  <a:pt x="701109" y="2266285"/>
                </a:cubicBezTo>
                <a:cubicBezTo>
                  <a:pt x="707108" y="2268739"/>
                  <a:pt x="711471" y="2267648"/>
                  <a:pt x="715562" y="2262740"/>
                </a:cubicBezTo>
                <a:cubicBezTo>
                  <a:pt x="720743" y="2256468"/>
                  <a:pt x="726197" y="2250197"/>
                  <a:pt x="731650" y="2244197"/>
                </a:cubicBezTo>
                <a:cubicBezTo>
                  <a:pt x="773372" y="2197568"/>
                  <a:pt x="815365" y="2150938"/>
                  <a:pt x="857086" y="2104309"/>
                </a:cubicBezTo>
                <a:cubicBezTo>
                  <a:pt x="895535" y="2061224"/>
                  <a:pt x="933712" y="2018139"/>
                  <a:pt x="972433" y="1975328"/>
                </a:cubicBezTo>
                <a:cubicBezTo>
                  <a:pt x="977614" y="1969601"/>
                  <a:pt x="978705" y="1964693"/>
                  <a:pt x="976524" y="1957058"/>
                </a:cubicBezTo>
                <a:cubicBezTo>
                  <a:pt x="966161" y="1918063"/>
                  <a:pt x="956617" y="1878796"/>
                  <a:pt x="947073" y="1839529"/>
                </a:cubicBezTo>
                <a:cubicBezTo>
                  <a:pt x="933166" y="1782265"/>
                  <a:pt x="919259" y="1724728"/>
                  <a:pt x="905079" y="1667464"/>
                </a:cubicBezTo>
                <a:cubicBezTo>
                  <a:pt x="890900" y="1610199"/>
                  <a:pt x="876447" y="1552935"/>
                  <a:pt x="862813" y="1495671"/>
                </a:cubicBezTo>
                <a:cubicBezTo>
                  <a:pt x="860631" y="1486127"/>
                  <a:pt x="856541" y="1480127"/>
                  <a:pt x="847815" y="1476582"/>
                </a:cubicBezTo>
                <a:cubicBezTo>
                  <a:pt x="830636" y="1469493"/>
                  <a:pt x="813729" y="1462130"/>
                  <a:pt x="796550" y="1454495"/>
                </a:cubicBezTo>
                <a:cubicBezTo>
                  <a:pt x="738740" y="1429135"/>
                  <a:pt x="680930" y="1403775"/>
                  <a:pt x="623121" y="1378688"/>
                </a:cubicBezTo>
                <a:cubicBezTo>
                  <a:pt x="573764" y="1357145"/>
                  <a:pt x="524135" y="1335603"/>
                  <a:pt x="474779" y="1313788"/>
                </a:cubicBezTo>
                <a:cubicBezTo>
                  <a:pt x="463599" y="1308880"/>
                  <a:pt x="459236" y="1309970"/>
                  <a:pt x="451328" y="1319515"/>
                </a:cubicBezTo>
                <a:cubicBezTo>
                  <a:pt x="413424" y="1364781"/>
                  <a:pt x="375793" y="1410047"/>
                  <a:pt x="337890" y="1455586"/>
                </a:cubicBezTo>
                <a:cubicBezTo>
                  <a:pt x="305167" y="1494580"/>
                  <a:pt x="272718" y="1533574"/>
                  <a:pt x="239995" y="1572841"/>
                </a:cubicBezTo>
                <a:cubicBezTo>
                  <a:pt x="226361" y="1589202"/>
                  <a:pt x="212454" y="1605564"/>
                  <a:pt x="199092" y="1622198"/>
                </a:cubicBezTo>
                <a:cubicBezTo>
                  <a:pt x="196365" y="1626015"/>
                  <a:pt x="194184" y="1630923"/>
                  <a:pt x="192002" y="1634468"/>
                </a:cubicBezTo>
                <a:close/>
                <a:moveTo>
                  <a:pt x="1617066" y="1970692"/>
                </a:moveTo>
                <a:cubicBezTo>
                  <a:pt x="1618702" y="1973691"/>
                  <a:pt x="1619793" y="1977236"/>
                  <a:pt x="1621702" y="1980236"/>
                </a:cubicBezTo>
                <a:cubicBezTo>
                  <a:pt x="1641608" y="2007777"/>
                  <a:pt x="1661787" y="2035046"/>
                  <a:pt x="1681966" y="2062588"/>
                </a:cubicBezTo>
                <a:cubicBezTo>
                  <a:pt x="1730777" y="2129123"/>
                  <a:pt x="1779860" y="2195932"/>
                  <a:pt x="1828671" y="2262467"/>
                </a:cubicBezTo>
                <a:cubicBezTo>
                  <a:pt x="1839851" y="2277738"/>
                  <a:pt x="1851032" y="2293281"/>
                  <a:pt x="1862484" y="2308551"/>
                </a:cubicBezTo>
                <a:cubicBezTo>
                  <a:pt x="1867393" y="2315096"/>
                  <a:pt x="1871211" y="2316187"/>
                  <a:pt x="1877482" y="2312915"/>
                </a:cubicBezTo>
                <a:cubicBezTo>
                  <a:pt x="1897934" y="2302280"/>
                  <a:pt x="1918385" y="2291645"/>
                  <a:pt x="1939110" y="2281010"/>
                </a:cubicBezTo>
                <a:cubicBezTo>
                  <a:pt x="1998010" y="2250742"/>
                  <a:pt x="2057183" y="2220746"/>
                  <a:pt x="2116084" y="2190751"/>
                </a:cubicBezTo>
                <a:cubicBezTo>
                  <a:pt x="2165440" y="2165663"/>
                  <a:pt x="2214524" y="2139758"/>
                  <a:pt x="2264153" y="2115762"/>
                </a:cubicBezTo>
                <a:cubicBezTo>
                  <a:pt x="2279969" y="2108126"/>
                  <a:pt x="2289786" y="2098310"/>
                  <a:pt x="2293876" y="2081676"/>
                </a:cubicBezTo>
                <a:cubicBezTo>
                  <a:pt x="2295239" y="2075677"/>
                  <a:pt x="2298239" y="2069677"/>
                  <a:pt x="2300420" y="2063678"/>
                </a:cubicBezTo>
                <a:cubicBezTo>
                  <a:pt x="2320054" y="2010504"/>
                  <a:pt x="2339687" y="1957058"/>
                  <a:pt x="2359048" y="1903884"/>
                </a:cubicBezTo>
                <a:cubicBezTo>
                  <a:pt x="2380863" y="1844165"/>
                  <a:pt x="2402405" y="1784447"/>
                  <a:pt x="2424766" y="1724728"/>
                </a:cubicBezTo>
                <a:cubicBezTo>
                  <a:pt x="2427765" y="1717093"/>
                  <a:pt x="2426675" y="1711366"/>
                  <a:pt x="2422312" y="1704549"/>
                </a:cubicBezTo>
                <a:cubicBezTo>
                  <a:pt x="2377864" y="1637741"/>
                  <a:pt x="2333688" y="1570387"/>
                  <a:pt x="2289240" y="1503306"/>
                </a:cubicBezTo>
                <a:cubicBezTo>
                  <a:pt x="2269607" y="1473310"/>
                  <a:pt x="2249700" y="1443315"/>
                  <a:pt x="2229794" y="1413592"/>
                </a:cubicBezTo>
                <a:cubicBezTo>
                  <a:pt x="2224341" y="1405411"/>
                  <a:pt x="2219705" y="1403775"/>
                  <a:pt x="2210434" y="1406775"/>
                </a:cubicBezTo>
                <a:cubicBezTo>
                  <a:pt x="2206616" y="1408138"/>
                  <a:pt x="2203071" y="1410319"/>
                  <a:pt x="2199253" y="1411683"/>
                </a:cubicBezTo>
                <a:cubicBezTo>
                  <a:pt x="2162713" y="1425317"/>
                  <a:pt x="2126173" y="1438679"/>
                  <a:pt x="2089633" y="1452313"/>
                </a:cubicBezTo>
                <a:cubicBezTo>
                  <a:pt x="2037277" y="1471947"/>
                  <a:pt x="1985194" y="1492126"/>
                  <a:pt x="1933111" y="1511759"/>
                </a:cubicBezTo>
                <a:cubicBezTo>
                  <a:pt x="1884299" y="1530029"/>
                  <a:pt x="1835489" y="1548572"/>
                  <a:pt x="1786405" y="1566297"/>
                </a:cubicBezTo>
                <a:cubicBezTo>
                  <a:pt x="1777406" y="1569569"/>
                  <a:pt x="1771952" y="1574750"/>
                  <a:pt x="1768680" y="1583476"/>
                </a:cubicBezTo>
                <a:cubicBezTo>
                  <a:pt x="1758318" y="1610199"/>
                  <a:pt x="1747683" y="1636650"/>
                  <a:pt x="1737321" y="1663373"/>
                </a:cubicBezTo>
                <a:cubicBezTo>
                  <a:pt x="1698327" y="1762086"/>
                  <a:pt x="1659332" y="1861072"/>
                  <a:pt x="1620338" y="1959784"/>
                </a:cubicBezTo>
                <a:cubicBezTo>
                  <a:pt x="1618975" y="1963057"/>
                  <a:pt x="1618157" y="1966602"/>
                  <a:pt x="1617066" y="1970692"/>
                </a:cubicBezTo>
                <a:close/>
              </a:path>
            </a:pathLst>
          </a:custGeom>
          <a:solidFill>
            <a:schemeClr val="accent6"/>
          </a:solidFill>
          <a:ln w="27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任意多边形: 形状 13"/>
          <p:cNvSpPr/>
          <p:nvPr userDrawn="1">
            <p:custDataLst>
              <p:tags r:id="rId3"/>
            </p:custDataLst>
          </p:nvPr>
        </p:nvSpPr>
        <p:spPr>
          <a:xfrm>
            <a:off x="11322685" y="5962650"/>
            <a:ext cx="786765" cy="800100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lIns="90000" tIns="46800" rIns="90000" bIns="46800">
            <a:normAutofit/>
          </a:bodyPr>
          <a:lstStyle>
            <a:lvl1pPr>
              <a:defRPr baseline="0">
                <a:latin typeface="汉仪旗黑-85S" panose="00020600040101010101" pitchFamily="18" charset="-122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13"/>
          <p:cNvSpPr/>
          <p:nvPr userDrawn="1">
            <p:custDataLst>
              <p:tags r:id="rId3"/>
            </p:custDataLst>
          </p:nvPr>
        </p:nvSpPr>
        <p:spPr>
          <a:xfrm>
            <a:off x="10776585" y="5476240"/>
            <a:ext cx="1318260" cy="1360805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lIns="90000" tIns="46800" rIns="90000" bIns="0"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 lIns="90000" tIns="46800" rIns="90000" bIns="46800"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10" name="任意多边形: 形状 5"/>
          <p:cNvSpPr/>
          <p:nvPr userDrawn="1">
            <p:custDataLst>
              <p:tags r:id="rId3"/>
            </p:custDataLst>
          </p:nvPr>
        </p:nvSpPr>
        <p:spPr>
          <a:xfrm>
            <a:off x="20955" y="5695950"/>
            <a:ext cx="1217295" cy="1123950"/>
          </a:xfrm>
          <a:custGeom>
            <a:avLst/>
            <a:gdLst>
              <a:gd name="connsiteX0" fmla="*/ 956345 w 2745173"/>
              <a:gd name="connsiteY0" fmla="*/ 62971 h 2797795"/>
              <a:gd name="connsiteX1" fmla="*/ 1011427 w 2745173"/>
              <a:gd name="connsiteY1" fmla="*/ 48792 h 2797795"/>
              <a:gd name="connsiteX2" fmla="*/ 1084235 w 2745173"/>
              <a:gd name="connsiteY2" fmla="*/ 31067 h 2797795"/>
              <a:gd name="connsiteX3" fmla="*/ 1133864 w 2745173"/>
              <a:gd name="connsiteY3" fmla="*/ 22886 h 2797795"/>
              <a:gd name="connsiteX4" fmla="*/ 1172858 w 2745173"/>
              <a:gd name="connsiteY4" fmla="*/ 17432 h 2797795"/>
              <a:gd name="connsiteX5" fmla="*/ 1334017 w 2745173"/>
              <a:gd name="connsiteY5" fmla="*/ 1344 h 2797795"/>
              <a:gd name="connsiteX6" fmla="*/ 1473905 w 2745173"/>
              <a:gd name="connsiteY6" fmla="*/ 6525 h 2797795"/>
              <a:gd name="connsiteX7" fmla="*/ 1483449 w 2745173"/>
              <a:gd name="connsiteY7" fmla="*/ 7070 h 2797795"/>
              <a:gd name="connsiteX8" fmla="*/ 1567164 w 2745173"/>
              <a:gd name="connsiteY8" fmla="*/ 16887 h 2797795"/>
              <a:gd name="connsiteX9" fmla="*/ 1618429 w 2745173"/>
              <a:gd name="connsiteY9" fmla="*/ 23432 h 2797795"/>
              <a:gd name="connsiteX10" fmla="*/ 1690146 w 2745173"/>
              <a:gd name="connsiteY10" fmla="*/ 38429 h 2797795"/>
              <a:gd name="connsiteX11" fmla="*/ 1755591 w 2745173"/>
              <a:gd name="connsiteY11" fmla="*/ 56427 h 2797795"/>
              <a:gd name="connsiteX12" fmla="*/ 1834398 w 2745173"/>
              <a:gd name="connsiteY12" fmla="*/ 82332 h 2797795"/>
              <a:gd name="connsiteX13" fmla="*/ 1891662 w 2745173"/>
              <a:gd name="connsiteY13" fmla="*/ 103874 h 2797795"/>
              <a:gd name="connsiteX14" fmla="*/ 1964742 w 2745173"/>
              <a:gd name="connsiteY14" fmla="*/ 140142 h 2797795"/>
              <a:gd name="connsiteX15" fmla="*/ 1989011 w 2745173"/>
              <a:gd name="connsiteY15" fmla="*/ 178045 h 2797795"/>
              <a:gd name="connsiteX16" fmla="*/ 1996101 w 2745173"/>
              <a:gd name="connsiteY16" fmla="*/ 342748 h 2797795"/>
              <a:gd name="connsiteX17" fmla="*/ 2000192 w 2745173"/>
              <a:gd name="connsiteY17" fmla="*/ 445006 h 2797795"/>
              <a:gd name="connsiteX18" fmla="*/ 2002646 w 2745173"/>
              <a:gd name="connsiteY18" fmla="*/ 470639 h 2797795"/>
              <a:gd name="connsiteX19" fmla="*/ 2008372 w 2745173"/>
              <a:gd name="connsiteY19" fmla="*/ 481001 h 2797795"/>
              <a:gd name="connsiteX20" fmla="*/ 2207434 w 2745173"/>
              <a:gd name="connsiteY20" fmla="*/ 688516 h 2797795"/>
              <a:gd name="connsiteX21" fmla="*/ 2308328 w 2745173"/>
              <a:gd name="connsiteY21" fmla="*/ 793773 h 2797795"/>
              <a:gd name="connsiteX22" fmla="*/ 2349504 w 2745173"/>
              <a:gd name="connsiteY22" fmla="*/ 837131 h 2797795"/>
              <a:gd name="connsiteX23" fmla="*/ 2372410 w 2745173"/>
              <a:gd name="connsiteY23" fmla="*/ 843130 h 2797795"/>
              <a:gd name="connsiteX24" fmla="*/ 2445217 w 2745173"/>
              <a:gd name="connsiteY24" fmla="*/ 825950 h 2797795"/>
              <a:gd name="connsiteX25" fmla="*/ 2588378 w 2745173"/>
              <a:gd name="connsiteY25" fmla="*/ 792683 h 2797795"/>
              <a:gd name="connsiteX26" fmla="*/ 2608830 w 2745173"/>
              <a:gd name="connsiteY26" fmla="*/ 802499 h 2797795"/>
              <a:gd name="connsiteX27" fmla="*/ 2673184 w 2745173"/>
              <a:gd name="connsiteY27" fmla="*/ 964476 h 2797795"/>
              <a:gd name="connsiteX28" fmla="*/ 2711360 w 2745173"/>
              <a:gd name="connsiteY28" fmla="*/ 1097820 h 2797795"/>
              <a:gd name="connsiteX29" fmla="*/ 2721995 w 2745173"/>
              <a:gd name="connsiteY29" fmla="*/ 1157811 h 2797795"/>
              <a:gd name="connsiteX30" fmla="*/ 2727994 w 2745173"/>
              <a:gd name="connsiteY30" fmla="*/ 1200896 h 2797795"/>
              <a:gd name="connsiteX31" fmla="*/ 2736720 w 2745173"/>
              <a:gd name="connsiteY31" fmla="*/ 1275067 h 2797795"/>
              <a:gd name="connsiteX32" fmla="*/ 2744628 w 2745173"/>
              <a:gd name="connsiteY32" fmla="*/ 1392049 h 2797795"/>
              <a:gd name="connsiteX33" fmla="*/ 2745173 w 2745173"/>
              <a:gd name="connsiteY33" fmla="*/ 1400230 h 2797795"/>
              <a:gd name="connsiteX34" fmla="*/ 2737811 w 2745173"/>
              <a:gd name="connsiteY34" fmla="*/ 1506305 h 2797795"/>
              <a:gd name="connsiteX35" fmla="*/ 2736447 w 2745173"/>
              <a:gd name="connsiteY35" fmla="*/ 1521303 h 2797795"/>
              <a:gd name="connsiteX36" fmla="*/ 2728267 w 2745173"/>
              <a:gd name="connsiteY36" fmla="*/ 1594111 h 2797795"/>
              <a:gd name="connsiteX37" fmla="*/ 2721995 w 2745173"/>
              <a:gd name="connsiteY37" fmla="*/ 1648103 h 2797795"/>
              <a:gd name="connsiteX38" fmla="*/ 2717087 w 2745173"/>
              <a:gd name="connsiteY38" fmla="*/ 1681643 h 2797795"/>
              <a:gd name="connsiteX39" fmla="*/ 2704816 w 2745173"/>
              <a:gd name="connsiteY39" fmla="*/ 1692551 h 2797795"/>
              <a:gd name="connsiteX40" fmla="*/ 2621101 w 2745173"/>
              <a:gd name="connsiteY40" fmla="*/ 1711639 h 2797795"/>
              <a:gd name="connsiteX41" fmla="*/ 2494846 w 2745173"/>
              <a:gd name="connsiteY41" fmla="*/ 1739998 h 2797795"/>
              <a:gd name="connsiteX42" fmla="*/ 2474940 w 2745173"/>
              <a:gd name="connsiteY42" fmla="*/ 1757996 h 2797795"/>
              <a:gd name="connsiteX43" fmla="*/ 2411949 w 2745173"/>
              <a:gd name="connsiteY43" fmla="*/ 1942332 h 2797795"/>
              <a:gd name="connsiteX44" fmla="*/ 2353867 w 2745173"/>
              <a:gd name="connsiteY44" fmla="*/ 2110853 h 2797795"/>
              <a:gd name="connsiteX45" fmla="*/ 2352231 w 2745173"/>
              <a:gd name="connsiteY45" fmla="*/ 2114671 h 2797795"/>
              <a:gd name="connsiteX46" fmla="*/ 2357957 w 2745173"/>
              <a:gd name="connsiteY46" fmla="*/ 2144394 h 2797795"/>
              <a:gd name="connsiteX47" fmla="*/ 2445490 w 2745173"/>
              <a:gd name="connsiteY47" fmla="*/ 2243379 h 2797795"/>
              <a:gd name="connsiteX48" fmla="*/ 2446308 w 2745173"/>
              <a:gd name="connsiteY48" fmla="*/ 2266558 h 2797795"/>
              <a:gd name="connsiteX49" fmla="*/ 2399133 w 2745173"/>
              <a:gd name="connsiteY49" fmla="*/ 2322731 h 2797795"/>
              <a:gd name="connsiteX50" fmla="*/ 2338869 w 2745173"/>
              <a:gd name="connsiteY50" fmla="*/ 2387631 h 2797795"/>
              <a:gd name="connsiteX51" fmla="*/ 2260881 w 2745173"/>
              <a:gd name="connsiteY51" fmla="*/ 2461529 h 2797795"/>
              <a:gd name="connsiteX52" fmla="*/ 2141444 w 2745173"/>
              <a:gd name="connsiteY52" fmla="*/ 2558333 h 2797795"/>
              <a:gd name="connsiteX53" fmla="*/ 2081453 w 2745173"/>
              <a:gd name="connsiteY53" fmla="*/ 2595964 h 2797795"/>
              <a:gd name="connsiteX54" fmla="*/ 1902842 w 2745173"/>
              <a:gd name="connsiteY54" fmla="*/ 2688678 h 2797795"/>
              <a:gd name="connsiteX55" fmla="*/ 1777133 w 2745173"/>
              <a:gd name="connsiteY55" fmla="*/ 2736943 h 2797795"/>
              <a:gd name="connsiteX56" fmla="*/ 1674330 w 2745173"/>
              <a:gd name="connsiteY56" fmla="*/ 2763667 h 2797795"/>
              <a:gd name="connsiteX57" fmla="*/ 1567710 w 2745173"/>
              <a:gd name="connsiteY57" fmla="*/ 2784664 h 2797795"/>
              <a:gd name="connsiteX58" fmla="*/ 1451272 w 2745173"/>
              <a:gd name="connsiteY58" fmla="*/ 2794481 h 2797795"/>
              <a:gd name="connsiteX59" fmla="*/ 1371102 w 2745173"/>
              <a:gd name="connsiteY59" fmla="*/ 2797753 h 2797795"/>
              <a:gd name="connsiteX60" fmla="*/ 1330199 w 2745173"/>
              <a:gd name="connsiteY60" fmla="*/ 2796389 h 2797795"/>
              <a:gd name="connsiteX61" fmla="*/ 1233668 w 2745173"/>
              <a:gd name="connsiteY61" fmla="*/ 2792844 h 2797795"/>
              <a:gd name="connsiteX62" fmla="*/ 1185129 w 2745173"/>
              <a:gd name="connsiteY62" fmla="*/ 2786027 h 2797795"/>
              <a:gd name="connsiteX63" fmla="*/ 1146408 w 2745173"/>
              <a:gd name="connsiteY63" fmla="*/ 2778937 h 2797795"/>
              <a:gd name="connsiteX64" fmla="*/ 1065147 w 2745173"/>
              <a:gd name="connsiteY64" fmla="*/ 2763394 h 2797795"/>
              <a:gd name="connsiteX65" fmla="*/ 966161 w 2745173"/>
              <a:gd name="connsiteY65" fmla="*/ 2738852 h 2797795"/>
              <a:gd name="connsiteX66" fmla="*/ 914078 w 2745173"/>
              <a:gd name="connsiteY66" fmla="*/ 2718946 h 2797795"/>
              <a:gd name="connsiteX67" fmla="*/ 721016 w 2745173"/>
              <a:gd name="connsiteY67" fmla="*/ 2633868 h 2797795"/>
              <a:gd name="connsiteX68" fmla="*/ 656661 w 2745173"/>
              <a:gd name="connsiteY68" fmla="*/ 2595964 h 2797795"/>
              <a:gd name="connsiteX69" fmla="*/ 603215 w 2745173"/>
              <a:gd name="connsiteY69" fmla="*/ 2562969 h 2797795"/>
              <a:gd name="connsiteX70" fmla="*/ 556585 w 2745173"/>
              <a:gd name="connsiteY70" fmla="*/ 2527520 h 2797795"/>
              <a:gd name="connsiteX71" fmla="*/ 465508 w 2745173"/>
              <a:gd name="connsiteY71" fmla="*/ 2451985 h 2797795"/>
              <a:gd name="connsiteX72" fmla="*/ 307894 w 2745173"/>
              <a:gd name="connsiteY72" fmla="*/ 2288100 h 2797795"/>
              <a:gd name="connsiteX73" fmla="*/ 251175 w 2745173"/>
              <a:gd name="connsiteY73" fmla="*/ 2208203 h 2797795"/>
              <a:gd name="connsiteX74" fmla="*/ 235359 w 2745173"/>
              <a:gd name="connsiteY74" fmla="*/ 2186115 h 2797795"/>
              <a:gd name="connsiteX75" fmla="*/ 233451 w 2745173"/>
              <a:gd name="connsiteY75" fmla="*/ 2164845 h 2797795"/>
              <a:gd name="connsiteX76" fmla="*/ 244903 w 2745173"/>
              <a:gd name="connsiteY76" fmla="*/ 2138667 h 2797795"/>
              <a:gd name="connsiteX77" fmla="*/ 248448 w 2745173"/>
              <a:gd name="connsiteY77" fmla="*/ 2097764 h 2797795"/>
              <a:gd name="connsiteX78" fmla="*/ 217907 w 2745173"/>
              <a:gd name="connsiteY78" fmla="*/ 1973419 h 2797795"/>
              <a:gd name="connsiteX79" fmla="*/ 180822 w 2745173"/>
              <a:gd name="connsiteY79" fmla="*/ 1824259 h 2797795"/>
              <a:gd name="connsiteX80" fmla="*/ 148918 w 2745173"/>
              <a:gd name="connsiteY80" fmla="*/ 1697459 h 2797795"/>
              <a:gd name="connsiteX81" fmla="*/ 140464 w 2745173"/>
              <a:gd name="connsiteY81" fmla="*/ 1661737 h 2797795"/>
              <a:gd name="connsiteX82" fmla="*/ 125739 w 2745173"/>
              <a:gd name="connsiteY82" fmla="*/ 1645921 h 2797795"/>
              <a:gd name="connsiteX83" fmla="*/ 37661 w 2745173"/>
              <a:gd name="connsiteY83" fmla="*/ 1627924 h 2797795"/>
              <a:gd name="connsiteX84" fmla="*/ 27026 w 2745173"/>
              <a:gd name="connsiteY84" fmla="*/ 1626015 h 2797795"/>
              <a:gd name="connsiteX85" fmla="*/ 16937 w 2745173"/>
              <a:gd name="connsiteY85" fmla="*/ 1615108 h 2797795"/>
              <a:gd name="connsiteX86" fmla="*/ 3303 w 2745173"/>
              <a:gd name="connsiteY86" fmla="*/ 1504669 h 2797795"/>
              <a:gd name="connsiteX87" fmla="*/ 30 w 2745173"/>
              <a:gd name="connsiteY87" fmla="*/ 1413319 h 2797795"/>
              <a:gd name="connsiteX88" fmla="*/ 2212 w 2745173"/>
              <a:gd name="connsiteY88" fmla="*/ 1330422 h 2797795"/>
              <a:gd name="connsiteX89" fmla="*/ 3303 w 2745173"/>
              <a:gd name="connsiteY89" fmla="*/ 1288155 h 2797795"/>
              <a:gd name="connsiteX90" fmla="*/ 11483 w 2745173"/>
              <a:gd name="connsiteY90" fmla="*/ 1216711 h 2797795"/>
              <a:gd name="connsiteX91" fmla="*/ 21845 w 2745173"/>
              <a:gd name="connsiteY91" fmla="*/ 1153721 h 2797795"/>
              <a:gd name="connsiteX92" fmla="*/ 37116 w 2745173"/>
              <a:gd name="connsiteY92" fmla="*/ 1077641 h 2797795"/>
              <a:gd name="connsiteX93" fmla="*/ 55113 w 2745173"/>
              <a:gd name="connsiteY93" fmla="*/ 1005106 h 2797795"/>
              <a:gd name="connsiteX94" fmla="*/ 79655 w 2745173"/>
              <a:gd name="connsiteY94" fmla="*/ 927117 h 2797795"/>
              <a:gd name="connsiteX95" fmla="*/ 99561 w 2745173"/>
              <a:gd name="connsiteY95" fmla="*/ 870671 h 2797795"/>
              <a:gd name="connsiteX96" fmla="*/ 140737 w 2745173"/>
              <a:gd name="connsiteY96" fmla="*/ 783411 h 2797795"/>
              <a:gd name="connsiteX97" fmla="*/ 218726 w 2745173"/>
              <a:gd name="connsiteY97" fmla="*/ 641341 h 2797795"/>
              <a:gd name="connsiteX98" fmla="*/ 236996 w 2745173"/>
              <a:gd name="connsiteY98" fmla="*/ 634797 h 2797795"/>
              <a:gd name="connsiteX99" fmla="*/ 411788 w 2745173"/>
              <a:gd name="connsiteY99" fmla="*/ 695606 h 2797795"/>
              <a:gd name="connsiteX100" fmla="*/ 458690 w 2745173"/>
              <a:gd name="connsiteY100" fmla="*/ 688789 h 2797795"/>
              <a:gd name="connsiteX101" fmla="*/ 598306 w 2745173"/>
              <a:gd name="connsiteY101" fmla="*/ 593894 h 2797795"/>
              <a:gd name="connsiteX102" fmla="*/ 742558 w 2745173"/>
              <a:gd name="connsiteY102" fmla="*/ 496271 h 2797795"/>
              <a:gd name="connsiteX103" fmla="*/ 884628 w 2745173"/>
              <a:gd name="connsiteY103" fmla="*/ 400013 h 2797795"/>
              <a:gd name="connsiteX104" fmla="*/ 899080 w 2745173"/>
              <a:gd name="connsiteY104" fmla="*/ 389923 h 2797795"/>
              <a:gd name="connsiteX105" fmla="*/ 909715 w 2745173"/>
              <a:gd name="connsiteY105" fmla="*/ 371926 h 2797795"/>
              <a:gd name="connsiteX106" fmla="*/ 932348 w 2745173"/>
              <a:gd name="connsiteY106" fmla="*/ 222493 h 2797795"/>
              <a:gd name="connsiteX107" fmla="*/ 945983 w 2745173"/>
              <a:gd name="connsiteY107" fmla="*/ 120236 h 2797795"/>
              <a:gd name="connsiteX108" fmla="*/ 954709 w 2745173"/>
              <a:gd name="connsiteY108" fmla="*/ 76606 h 2797795"/>
              <a:gd name="connsiteX109" fmla="*/ 956345 w 2745173"/>
              <a:gd name="connsiteY109" fmla="*/ 62971 h 2797795"/>
              <a:gd name="connsiteX110" fmla="*/ 476415 w 2745173"/>
              <a:gd name="connsiteY110" fmla="*/ 977837 h 2797795"/>
              <a:gd name="connsiteX111" fmla="*/ 475324 w 2745173"/>
              <a:gd name="connsiteY111" fmla="*/ 977837 h 2797795"/>
              <a:gd name="connsiteX112" fmla="*/ 480505 w 2745173"/>
              <a:gd name="connsiteY112" fmla="*/ 1205531 h 2797795"/>
              <a:gd name="connsiteX113" fmla="*/ 491958 w 2745173"/>
              <a:gd name="connsiteY113" fmla="*/ 1221893 h 2797795"/>
              <a:gd name="connsiteX114" fmla="*/ 545950 w 2745173"/>
              <a:gd name="connsiteY114" fmla="*/ 1244526 h 2797795"/>
              <a:gd name="connsiteX115" fmla="*/ 719379 w 2745173"/>
              <a:gd name="connsiteY115" fmla="*/ 1320333 h 2797795"/>
              <a:gd name="connsiteX116" fmla="*/ 882719 w 2745173"/>
              <a:gd name="connsiteY116" fmla="*/ 1398321 h 2797795"/>
              <a:gd name="connsiteX117" fmla="*/ 904261 w 2745173"/>
              <a:gd name="connsiteY117" fmla="*/ 1397231 h 2797795"/>
              <a:gd name="connsiteX118" fmla="*/ 965071 w 2745173"/>
              <a:gd name="connsiteY118" fmla="*/ 1358509 h 2797795"/>
              <a:gd name="connsiteX119" fmla="*/ 1142590 w 2745173"/>
              <a:gd name="connsiteY119" fmla="*/ 1246980 h 2797795"/>
              <a:gd name="connsiteX120" fmla="*/ 1332653 w 2745173"/>
              <a:gd name="connsiteY120" fmla="*/ 1126997 h 2797795"/>
              <a:gd name="connsiteX121" fmla="*/ 1344924 w 2745173"/>
              <a:gd name="connsiteY121" fmla="*/ 1108727 h 2797795"/>
              <a:gd name="connsiteX122" fmla="*/ 1355013 w 2745173"/>
              <a:gd name="connsiteY122" fmla="*/ 1042737 h 2797795"/>
              <a:gd name="connsiteX123" fmla="*/ 1372465 w 2745173"/>
              <a:gd name="connsiteY123" fmla="*/ 933935 h 2797795"/>
              <a:gd name="connsiteX124" fmla="*/ 1388281 w 2745173"/>
              <a:gd name="connsiteY124" fmla="*/ 830313 h 2797795"/>
              <a:gd name="connsiteX125" fmla="*/ 1409551 w 2745173"/>
              <a:gd name="connsiteY125" fmla="*/ 697242 h 2797795"/>
              <a:gd name="connsiteX126" fmla="*/ 1397553 w 2745173"/>
              <a:gd name="connsiteY126" fmla="*/ 673791 h 2797795"/>
              <a:gd name="connsiteX127" fmla="*/ 1234486 w 2745173"/>
              <a:gd name="connsiteY127" fmla="*/ 588985 h 2797795"/>
              <a:gd name="connsiteX128" fmla="*/ 1076327 w 2745173"/>
              <a:gd name="connsiteY128" fmla="*/ 506634 h 2797795"/>
              <a:gd name="connsiteX129" fmla="*/ 951164 w 2745173"/>
              <a:gd name="connsiteY129" fmla="*/ 440643 h 2797795"/>
              <a:gd name="connsiteX130" fmla="*/ 929076 w 2745173"/>
              <a:gd name="connsiteY130" fmla="*/ 441734 h 2797795"/>
              <a:gd name="connsiteX131" fmla="*/ 839362 w 2745173"/>
              <a:gd name="connsiteY131" fmla="*/ 501453 h 2797795"/>
              <a:gd name="connsiteX132" fmla="*/ 647117 w 2745173"/>
              <a:gd name="connsiteY132" fmla="*/ 627979 h 2797795"/>
              <a:gd name="connsiteX133" fmla="*/ 484323 w 2745173"/>
              <a:gd name="connsiteY133" fmla="*/ 734873 h 2797795"/>
              <a:gd name="connsiteX134" fmla="*/ 473143 w 2745173"/>
              <a:gd name="connsiteY134" fmla="*/ 754506 h 2797795"/>
              <a:gd name="connsiteX135" fmla="*/ 473143 w 2745173"/>
              <a:gd name="connsiteY135" fmla="*/ 762687 h 2797795"/>
              <a:gd name="connsiteX136" fmla="*/ 476415 w 2745173"/>
              <a:gd name="connsiteY136" fmla="*/ 977837 h 2797795"/>
              <a:gd name="connsiteX137" fmla="*/ 1422367 w 2745173"/>
              <a:gd name="connsiteY137" fmla="*/ 1111181 h 2797795"/>
              <a:gd name="connsiteX138" fmla="*/ 1424276 w 2745173"/>
              <a:gd name="connsiteY138" fmla="*/ 1111454 h 2797795"/>
              <a:gd name="connsiteX139" fmla="*/ 1424276 w 2745173"/>
              <a:gd name="connsiteY139" fmla="*/ 1127815 h 2797795"/>
              <a:gd name="connsiteX140" fmla="*/ 1434911 w 2745173"/>
              <a:gd name="connsiteY140" fmla="*/ 1152903 h 2797795"/>
              <a:gd name="connsiteX141" fmla="*/ 1477723 w 2745173"/>
              <a:gd name="connsiteY141" fmla="*/ 1192988 h 2797795"/>
              <a:gd name="connsiteX142" fmla="*/ 1698872 w 2745173"/>
              <a:gd name="connsiteY142" fmla="*/ 1403230 h 2797795"/>
              <a:gd name="connsiteX143" fmla="*/ 1781224 w 2745173"/>
              <a:gd name="connsiteY143" fmla="*/ 1482582 h 2797795"/>
              <a:gd name="connsiteX144" fmla="*/ 1799494 w 2745173"/>
              <a:gd name="connsiteY144" fmla="*/ 1486672 h 2797795"/>
              <a:gd name="connsiteX145" fmla="*/ 1823490 w 2745173"/>
              <a:gd name="connsiteY145" fmla="*/ 1477400 h 2797795"/>
              <a:gd name="connsiteX146" fmla="*/ 1998555 w 2745173"/>
              <a:gd name="connsiteY146" fmla="*/ 1409501 h 2797795"/>
              <a:gd name="connsiteX147" fmla="*/ 2187801 w 2745173"/>
              <a:gd name="connsiteY147" fmla="*/ 1337239 h 2797795"/>
              <a:gd name="connsiteX148" fmla="*/ 2206889 w 2745173"/>
              <a:gd name="connsiteY148" fmla="*/ 1315152 h 2797795"/>
              <a:gd name="connsiteX149" fmla="*/ 2235521 w 2745173"/>
              <a:gd name="connsiteY149" fmla="*/ 1200350 h 2797795"/>
              <a:gd name="connsiteX150" fmla="*/ 2269061 w 2745173"/>
              <a:gd name="connsiteY150" fmla="*/ 1068369 h 2797795"/>
              <a:gd name="connsiteX151" fmla="*/ 2294694 w 2745173"/>
              <a:gd name="connsiteY151" fmla="*/ 966657 h 2797795"/>
              <a:gd name="connsiteX152" fmla="*/ 2315964 w 2745173"/>
              <a:gd name="connsiteY152" fmla="*/ 883487 h 2797795"/>
              <a:gd name="connsiteX153" fmla="*/ 2310510 w 2745173"/>
              <a:gd name="connsiteY153" fmla="*/ 865490 h 2797795"/>
              <a:gd name="connsiteX154" fmla="*/ 2249973 w 2745173"/>
              <a:gd name="connsiteY154" fmla="*/ 806590 h 2797795"/>
              <a:gd name="connsiteX155" fmla="*/ 2097814 w 2745173"/>
              <a:gd name="connsiteY155" fmla="*/ 656066 h 2797795"/>
              <a:gd name="connsiteX156" fmla="*/ 1977559 w 2745173"/>
              <a:gd name="connsiteY156" fmla="*/ 537447 h 2797795"/>
              <a:gd name="connsiteX157" fmla="*/ 1957107 w 2745173"/>
              <a:gd name="connsiteY157" fmla="*/ 532812 h 2797795"/>
              <a:gd name="connsiteX158" fmla="*/ 1879391 w 2745173"/>
              <a:gd name="connsiteY158" fmla="*/ 557626 h 2797795"/>
              <a:gd name="connsiteX159" fmla="*/ 1684420 w 2745173"/>
              <a:gd name="connsiteY159" fmla="*/ 618163 h 2797795"/>
              <a:gd name="connsiteX160" fmla="*/ 1581889 w 2745173"/>
              <a:gd name="connsiteY160" fmla="*/ 650340 h 2797795"/>
              <a:gd name="connsiteX161" fmla="*/ 1500083 w 2745173"/>
              <a:gd name="connsiteY161" fmla="*/ 675972 h 2797795"/>
              <a:gd name="connsiteX162" fmla="*/ 1485358 w 2745173"/>
              <a:gd name="connsiteY162" fmla="*/ 692879 h 2797795"/>
              <a:gd name="connsiteX163" fmla="*/ 1466270 w 2745173"/>
              <a:gd name="connsiteY163" fmla="*/ 815316 h 2797795"/>
              <a:gd name="connsiteX164" fmla="*/ 1453726 w 2745173"/>
              <a:gd name="connsiteY164" fmla="*/ 897395 h 2797795"/>
              <a:gd name="connsiteX165" fmla="*/ 1442819 w 2745173"/>
              <a:gd name="connsiteY165" fmla="*/ 967203 h 2797795"/>
              <a:gd name="connsiteX166" fmla="*/ 1431366 w 2745173"/>
              <a:gd name="connsiteY166" fmla="*/ 1043828 h 2797795"/>
              <a:gd name="connsiteX167" fmla="*/ 1422367 w 2745173"/>
              <a:gd name="connsiteY167" fmla="*/ 1111181 h 2797795"/>
              <a:gd name="connsiteX168" fmla="*/ 1308111 w 2745173"/>
              <a:gd name="connsiteY168" fmla="*/ 2016503 h 2797795"/>
              <a:gd name="connsiteX169" fmla="*/ 1308111 w 2745173"/>
              <a:gd name="connsiteY169" fmla="*/ 2016503 h 2797795"/>
              <a:gd name="connsiteX170" fmla="*/ 1177221 w 2745173"/>
              <a:gd name="connsiteY170" fmla="*/ 2013776 h 2797795"/>
              <a:gd name="connsiteX171" fmla="*/ 1051785 w 2745173"/>
              <a:gd name="connsiteY171" fmla="*/ 2009959 h 2797795"/>
              <a:gd name="connsiteX172" fmla="*/ 1030516 w 2745173"/>
              <a:gd name="connsiteY172" fmla="*/ 2019503 h 2797795"/>
              <a:gd name="connsiteX173" fmla="*/ 993703 w 2745173"/>
              <a:gd name="connsiteY173" fmla="*/ 2059861 h 2797795"/>
              <a:gd name="connsiteX174" fmla="*/ 768736 w 2745173"/>
              <a:gd name="connsiteY174" fmla="*/ 2300916 h 2797795"/>
              <a:gd name="connsiteX175" fmla="*/ 767372 w 2745173"/>
              <a:gd name="connsiteY175" fmla="*/ 2322186 h 2797795"/>
              <a:gd name="connsiteX176" fmla="*/ 874266 w 2745173"/>
              <a:gd name="connsiteY176" fmla="*/ 2478436 h 2797795"/>
              <a:gd name="connsiteX177" fmla="*/ 1012791 w 2745173"/>
              <a:gd name="connsiteY177" fmla="*/ 2682406 h 2797795"/>
              <a:gd name="connsiteX178" fmla="*/ 1040605 w 2745173"/>
              <a:gd name="connsiteY178" fmla="*/ 2698767 h 2797795"/>
              <a:gd name="connsiteX179" fmla="*/ 1104687 w 2745173"/>
              <a:gd name="connsiteY179" fmla="*/ 2701221 h 2797795"/>
              <a:gd name="connsiteX180" fmla="*/ 1315747 w 2745173"/>
              <a:gd name="connsiteY180" fmla="*/ 2711584 h 2797795"/>
              <a:gd name="connsiteX181" fmla="*/ 1492721 w 2745173"/>
              <a:gd name="connsiteY181" fmla="*/ 2720037 h 2797795"/>
              <a:gd name="connsiteX182" fmla="*/ 1606977 w 2745173"/>
              <a:gd name="connsiteY182" fmla="*/ 2726036 h 2797795"/>
              <a:gd name="connsiteX183" fmla="*/ 1629610 w 2745173"/>
              <a:gd name="connsiteY183" fmla="*/ 2713765 h 2797795"/>
              <a:gd name="connsiteX184" fmla="*/ 1738957 w 2745173"/>
              <a:gd name="connsiteY184" fmla="*/ 2512794 h 2797795"/>
              <a:gd name="connsiteX185" fmla="*/ 1812856 w 2745173"/>
              <a:gd name="connsiteY185" fmla="*/ 2377814 h 2797795"/>
              <a:gd name="connsiteX186" fmla="*/ 1811492 w 2745173"/>
              <a:gd name="connsiteY186" fmla="*/ 2358726 h 2797795"/>
              <a:gd name="connsiteX187" fmla="*/ 1775770 w 2745173"/>
              <a:gd name="connsiteY187" fmla="*/ 2307188 h 2797795"/>
              <a:gd name="connsiteX188" fmla="*/ 1669422 w 2745173"/>
              <a:gd name="connsiteY188" fmla="*/ 2155574 h 2797795"/>
              <a:gd name="connsiteX189" fmla="*/ 1585162 w 2745173"/>
              <a:gd name="connsiteY189" fmla="*/ 2035046 h 2797795"/>
              <a:gd name="connsiteX190" fmla="*/ 1565528 w 2745173"/>
              <a:gd name="connsiteY190" fmla="*/ 2023048 h 2797795"/>
              <a:gd name="connsiteX191" fmla="*/ 1308111 w 2745173"/>
              <a:gd name="connsiteY191" fmla="*/ 2016503 h 2797795"/>
              <a:gd name="connsiteX192" fmla="*/ 192002 w 2745173"/>
              <a:gd name="connsiteY192" fmla="*/ 1634468 h 2797795"/>
              <a:gd name="connsiteX193" fmla="*/ 193366 w 2745173"/>
              <a:gd name="connsiteY193" fmla="*/ 1641558 h 2797795"/>
              <a:gd name="connsiteX194" fmla="*/ 205637 w 2745173"/>
              <a:gd name="connsiteY194" fmla="*/ 1694460 h 2797795"/>
              <a:gd name="connsiteX195" fmla="*/ 232905 w 2745173"/>
              <a:gd name="connsiteY195" fmla="*/ 1816624 h 2797795"/>
              <a:gd name="connsiteX196" fmla="*/ 257992 w 2745173"/>
              <a:gd name="connsiteY196" fmla="*/ 1926789 h 2797795"/>
              <a:gd name="connsiteX197" fmla="*/ 274081 w 2745173"/>
              <a:gd name="connsiteY197" fmla="*/ 1999870 h 2797795"/>
              <a:gd name="connsiteX198" fmla="*/ 295078 w 2745173"/>
              <a:gd name="connsiteY198" fmla="*/ 2092856 h 2797795"/>
              <a:gd name="connsiteX199" fmla="*/ 309530 w 2745173"/>
              <a:gd name="connsiteY199" fmla="*/ 2109217 h 2797795"/>
              <a:gd name="connsiteX200" fmla="*/ 344980 w 2745173"/>
              <a:gd name="connsiteY200" fmla="*/ 2123397 h 2797795"/>
              <a:gd name="connsiteX201" fmla="*/ 439602 w 2745173"/>
              <a:gd name="connsiteY201" fmla="*/ 2161573 h 2797795"/>
              <a:gd name="connsiteX202" fmla="*/ 528226 w 2745173"/>
              <a:gd name="connsiteY202" fmla="*/ 2196477 h 2797795"/>
              <a:gd name="connsiteX203" fmla="*/ 701109 w 2745173"/>
              <a:gd name="connsiteY203" fmla="*/ 2266285 h 2797795"/>
              <a:gd name="connsiteX204" fmla="*/ 715562 w 2745173"/>
              <a:gd name="connsiteY204" fmla="*/ 2262740 h 2797795"/>
              <a:gd name="connsiteX205" fmla="*/ 731650 w 2745173"/>
              <a:gd name="connsiteY205" fmla="*/ 2244197 h 2797795"/>
              <a:gd name="connsiteX206" fmla="*/ 857086 w 2745173"/>
              <a:gd name="connsiteY206" fmla="*/ 2104309 h 2797795"/>
              <a:gd name="connsiteX207" fmla="*/ 972433 w 2745173"/>
              <a:gd name="connsiteY207" fmla="*/ 1975328 h 2797795"/>
              <a:gd name="connsiteX208" fmla="*/ 976524 w 2745173"/>
              <a:gd name="connsiteY208" fmla="*/ 1957058 h 2797795"/>
              <a:gd name="connsiteX209" fmla="*/ 947073 w 2745173"/>
              <a:gd name="connsiteY209" fmla="*/ 1839529 h 2797795"/>
              <a:gd name="connsiteX210" fmla="*/ 905079 w 2745173"/>
              <a:gd name="connsiteY210" fmla="*/ 1667464 h 2797795"/>
              <a:gd name="connsiteX211" fmla="*/ 862813 w 2745173"/>
              <a:gd name="connsiteY211" fmla="*/ 1495671 h 2797795"/>
              <a:gd name="connsiteX212" fmla="*/ 847815 w 2745173"/>
              <a:gd name="connsiteY212" fmla="*/ 1476582 h 2797795"/>
              <a:gd name="connsiteX213" fmla="*/ 796550 w 2745173"/>
              <a:gd name="connsiteY213" fmla="*/ 1454495 h 2797795"/>
              <a:gd name="connsiteX214" fmla="*/ 623121 w 2745173"/>
              <a:gd name="connsiteY214" fmla="*/ 1378688 h 2797795"/>
              <a:gd name="connsiteX215" fmla="*/ 474779 w 2745173"/>
              <a:gd name="connsiteY215" fmla="*/ 1313788 h 2797795"/>
              <a:gd name="connsiteX216" fmla="*/ 451328 w 2745173"/>
              <a:gd name="connsiteY216" fmla="*/ 1319515 h 2797795"/>
              <a:gd name="connsiteX217" fmla="*/ 337890 w 2745173"/>
              <a:gd name="connsiteY217" fmla="*/ 1455586 h 2797795"/>
              <a:gd name="connsiteX218" fmla="*/ 239995 w 2745173"/>
              <a:gd name="connsiteY218" fmla="*/ 1572841 h 2797795"/>
              <a:gd name="connsiteX219" fmla="*/ 199092 w 2745173"/>
              <a:gd name="connsiteY219" fmla="*/ 1622198 h 2797795"/>
              <a:gd name="connsiteX220" fmla="*/ 192002 w 2745173"/>
              <a:gd name="connsiteY220" fmla="*/ 1634468 h 2797795"/>
              <a:gd name="connsiteX221" fmla="*/ 1617066 w 2745173"/>
              <a:gd name="connsiteY221" fmla="*/ 1970692 h 2797795"/>
              <a:gd name="connsiteX222" fmla="*/ 1621702 w 2745173"/>
              <a:gd name="connsiteY222" fmla="*/ 1980236 h 2797795"/>
              <a:gd name="connsiteX223" fmla="*/ 1681966 w 2745173"/>
              <a:gd name="connsiteY223" fmla="*/ 2062588 h 2797795"/>
              <a:gd name="connsiteX224" fmla="*/ 1828671 w 2745173"/>
              <a:gd name="connsiteY224" fmla="*/ 2262467 h 2797795"/>
              <a:gd name="connsiteX225" fmla="*/ 1862484 w 2745173"/>
              <a:gd name="connsiteY225" fmla="*/ 2308551 h 2797795"/>
              <a:gd name="connsiteX226" fmla="*/ 1877482 w 2745173"/>
              <a:gd name="connsiteY226" fmla="*/ 2312915 h 2797795"/>
              <a:gd name="connsiteX227" fmla="*/ 1939110 w 2745173"/>
              <a:gd name="connsiteY227" fmla="*/ 2281010 h 2797795"/>
              <a:gd name="connsiteX228" fmla="*/ 2116084 w 2745173"/>
              <a:gd name="connsiteY228" fmla="*/ 2190751 h 2797795"/>
              <a:gd name="connsiteX229" fmla="*/ 2264153 w 2745173"/>
              <a:gd name="connsiteY229" fmla="*/ 2115762 h 2797795"/>
              <a:gd name="connsiteX230" fmla="*/ 2293876 w 2745173"/>
              <a:gd name="connsiteY230" fmla="*/ 2081676 h 2797795"/>
              <a:gd name="connsiteX231" fmla="*/ 2300420 w 2745173"/>
              <a:gd name="connsiteY231" fmla="*/ 2063678 h 2797795"/>
              <a:gd name="connsiteX232" fmla="*/ 2359048 w 2745173"/>
              <a:gd name="connsiteY232" fmla="*/ 1903884 h 2797795"/>
              <a:gd name="connsiteX233" fmla="*/ 2424766 w 2745173"/>
              <a:gd name="connsiteY233" fmla="*/ 1724728 h 2797795"/>
              <a:gd name="connsiteX234" fmla="*/ 2422312 w 2745173"/>
              <a:gd name="connsiteY234" fmla="*/ 1704549 h 2797795"/>
              <a:gd name="connsiteX235" fmla="*/ 2289240 w 2745173"/>
              <a:gd name="connsiteY235" fmla="*/ 1503306 h 2797795"/>
              <a:gd name="connsiteX236" fmla="*/ 2229794 w 2745173"/>
              <a:gd name="connsiteY236" fmla="*/ 1413592 h 2797795"/>
              <a:gd name="connsiteX237" fmla="*/ 2210434 w 2745173"/>
              <a:gd name="connsiteY237" fmla="*/ 1406775 h 2797795"/>
              <a:gd name="connsiteX238" fmla="*/ 2199253 w 2745173"/>
              <a:gd name="connsiteY238" fmla="*/ 1411683 h 2797795"/>
              <a:gd name="connsiteX239" fmla="*/ 2089633 w 2745173"/>
              <a:gd name="connsiteY239" fmla="*/ 1452313 h 2797795"/>
              <a:gd name="connsiteX240" fmla="*/ 1933111 w 2745173"/>
              <a:gd name="connsiteY240" fmla="*/ 1511759 h 2797795"/>
              <a:gd name="connsiteX241" fmla="*/ 1786405 w 2745173"/>
              <a:gd name="connsiteY241" fmla="*/ 1566297 h 2797795"/>
              <a:gd name="connsiteX242" fmla="*/ 1768680 w 2745173"/>
              <a:gd name="connsiteY242" fmla="*/ 1583476 h 2797795"/>
              <a:gd name="connsiteX243" fmla="*/ 1737321 w 2745173"/>
              <a:gd name="connsiteY243" fmla="*/ 1663373 h 2797795"/>
              <a:gd name="connsiteX244" fmla="*/ 1620338 w 2745173"/>
              <a:gd name="connsiteY244" fmla="*/ 1959784 h 2797795"/>
              <a:gd name="connsiteX245" fmla="*/ 1617066 w 2745173"/>
              <a:gd name="connsiteY245" fmla="*/ 1970692 h 2797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</a:cxnLst>
            <a:rect l="l" t="t" r="r" b="b"/>
            <a:pathLst>
              <a:path w="2745173" h="2797795">
                <a:moveTo>
                  <a:pt x="956345" y="62971"/>
                </a:moveTo>
                <a:cubicBezTo>
                  <a:pt x="974615" y="58336"/>
                  <a:pt x="992885" y="53427"/>
                  <a:pt x="1011427" y="48792"/>
                </a:cubicBezTo>
                <a:cubicBezTo>
                  <a:pt x="1035697" y="42792"/>
                  <a:pt x="1059693" y="36521"/>
                  <a:pt x="1084235" y="31067"/>
                </a:cubicBezTo>
                <a:cubicBezTo>
                  <a:pt x="1100596" y="27522"/>
                  <a:pt x="1117230" y="25340"/>
                  <a:pt x="1133864" y="22886"/>
                </a:cubicBezTo>
                <a:cubicBezTo>
                  <a:pt x="1146953" y="20977"/>
                  <a:pt x="1160042" y="19887"/>
                  <a:pt x="1172858" y="17432"/>
                </a:cubicBezTo>
                <a:cubicBezTo>
                  <a:pt x="1226032" y="7616"/>
                  <a:pt x="1280024" y="5980"/>
                  <a:pt x="1334017" y="1344"/>
                </a:cubicBezTo>
                <a:cubicBezTo>
                  <a:pt x="1381191" y="-2746"/>
                  <a:pt x="1427276" y="3525"/>
                  <a:pt x="1473905" y="6525"/>
                </a:cubicBezTo>
                <a:cubicBezTo>
                  <a:pt x="1477177" y="6798"/>
                  <a:pt x="1480177" y="7070"/>
                  <a:pt x="1483449" y="7070"/>
                </a:cubicBezTo>
                <a:cubicBezTo>
                  <a:pt x="1511809" y="6798"/>
                  <a:pt x="1539350" y="12524"/>
                  <a:pt x="1567164" y="16887"/>
                </a:cubicBezTo>
                <a:cubicBezTo>
                  <a:pt x="1584071" y="19614"/>
                  <a:pt x="1601523" y="20432"/>
                  <a:pt x="1618429" y="23432"/>
                </a:cubicBezTo>
                <a:cubicBezTo>
                  <a:pt x="1642426" y="27795"/>
                  <a:pt x="1666422" y="32703"/>
                  <a:pt x="1690146" y="38429"/>
                </a:cubicBezTo>
                <a:cubicBezTo>
                  <a:pt x="1712234" y="43610"/>
                  <a:pt x="1734049" y="49882"/>
                  <a:pt x="1755591" y="56427"/>
                </a:cubicBezTo>
                <a:cubicBezTo>
                  <a:pt x="1782042" y="64607"/>
                  <a:pt x="1808220" y="73333"/>
                  <a:pt x="1834398" y="82332"/>
                </a:cubicBezTo>
                <a:cubicBezTo>
                  <a:pt x="1853759" y="88877"/>
                  <a:pt x="1873119" y="95421"/>
                  <a:pt x="1891662" y="103874"/>
                </a:cubicBezTo>
                <a:cubicBezTo>
                  <a:pt x="1916477" y="115055"/>
                  <a:pt x="1940746" y="127598"/>
                  <a:pt x="1964742" y="140142"/>
                </a:cubicBezTo>
                <a:cubicBezTo>
                  <a:pt x="1987648" y="151867"/>
                  <a:pt x="1987921" y="152140"/>
                  <a:pt x="1989011" y="178045"/>
                </a:cubicBezTo>
                <a:cubicBezTo>
                  <a:pt x="1991466" y="232856"/>
                  <a:pt x="1993647" y="287938"/>
                  <a:pt x="1996101" y="342748"/>
                </a:cubicBezTo>
                <a:cubicBezTo>
                  <a:pt x="1997465" y="376834"/>
                  <a:pt x="1998828" y="410920"/>
                  <a:pt x="2000192" y="445006"/>
                </a:cubicBezTo>
                <a:cubicBezTo>
                  <a:pt x="2000464" y="453732"/>
                  <a:pt x="2001282" y="462186"/>
                  <a:pt x="2002646" y="470639"/>
                </a:cubicBezTo>
                <a:cubicBezTo>
                  <a:pt x="2003191" y="474184"/>
                  <a:pt x="2005645" y="478274"/>
                  <a:pt x="2008372" y="481001"/>
                </a:cubicBezTo>
                <a:cubicBezTo>
                  <a:pt x="2074635" y="550264"/>
                  <a:pt x="2141171" y="619253"/>
                  <a:pt x="2207434" y="688516"/>
                </a:cubicBezTo>
                <a:cubicBezTo>
                  <a:pt x="2240975" y="723693"/>
                  <a:pt x="2274515" y="758869"/>
                  <a:pt x="2308328" y="793773"/>
                </a:cubicBezTo>
                <a:cubicBezTo>
                  <a:pt x="2322235" y="808226"/>
                  <a:pt x="2335870" y="822678"/>
                  <a:pt x="2349504" y="837131"/>
                </a:cubicBezTo>
                <a:cubicBezTo>
                  <a:pt x="2356049" y="844221"/>
                  <a:pt x="2362320" y="845857"/>
                  <a:pt x="2372410" y="843130"/>
                </a:cubicBezTo>
                <a:cubicBezTo>
                  <a:pt x="2396406" y="836313"/>
                  <a:pt x="2420948" y="831677"/>
                  <a:pt x="2445217" y="825950"/>
                </a:cubicBezTo>
                <a:cubicBezTo>
                  <a:pt x="2492938" y="814770"/>
                  <a:pt x="2540658" y="803590"/>
                  <a:pt x="2588378" y="792683"/>
                </a:cubicBezTo>
                <a:cubicBezTo>
                  <a:pt x="2601194" y="789683"/>
                  <a:pt x="2601194" y="788047"/>
                  <a:pt x="2608830" y="802499"/>
                </a:cubicBezTo>
                <a:cubicBezTo>
                  <a:pt x="2636098" y="854037"/>
                  <a:pt x="2654914" y="909393"/>
                  <a:pt x="2673184" y="964476"/>
                </a:cubicBezTo>
                <a:cubicBezTo>
                  <a:pt x="2687909" y="1008378"/>
                  <a:pt x="2698544" y="1053372"/>
                  <a:pt x="2711360" y="1097820"/>
                </a:cubicBezTo>
                <a:cubicBezTo>
                  <a:pt x="2717087" y="1117453"/>
                  <a:pt x="2720086" y="1137632"/>
                  <a:pt x="2721995" y="1157811"/>
                </a:cubicBezTo>
                <a:cubicBezTo>
                  <a:pt x="2723358" y="1172263"/>
                  <a:pt x="2726085" y="1186443"/>
                  <a:pt x="2727994" y="1200896"/>
                </a:cubicBezTo>
                <a:cubicBezTo>
                  <a:pt x="2731266" y="1225710"/>
                  <a:pt x="2735629" y="1249979"/>
                  <a:pt x="2736720" y="1275067"/>
                </a:cubicBezTo>
                <a:cubicBezTo>
                  <a:pt x="2738356" y="1314061"/>
                  <a:pt x="2741901" y="1353055"/>
                  <a:pt x="2744628" y="1392049"/>
                </a:cubicBezTo>
                <a:cubicBezTo>
                  <a:pt x="2744901" y="1394776"/>
                  <a:pt x="2745173" y="1397503"/>
                  <a:pt x="2745173" y="1400230"/>
                </a:cubicBezTo>
                <a:cubicBezTo>
                  <a:pt x="2742719" y="1435679"/>
                  <a:pt x="2740265" y="1470856"/>
                  <a:pt x="2737811" y="1506305"/>
                </a:cubicBezTo>
                <a:cubicBezTo>
                  <a:pt x="2737538" y="1511214"/>
                  <a:pt x="2736447" y="1516395"/>
                  <a:pt x="2736447" y="1521303"/>
                </a:cubicBezTo>
                <a:cubicBezTo>
                  <a:pt x="2736993" y="1545845"/>
                  <a:pt x="2731266" y="1569842"/>
                  <a:pt x="2728267" y="1594111"/>
                </a:cubicBezTo>
                <a:cubicBezTo>
                  <a:pt x="2726085" y="1612108"/>
                  <a:pt x="2724176" y="1630105"/>
                  <a:pt x="2721995" y="1648103"/>
                </a:cubicBezTo>
                <a:cubicBezTo>
                  <a:pt x="2720631" y="1659283"/>
                  <a:pt x="2718723" y="1670463"/>
                  <a:pt x="2717087" y="1681643"/>
                </a:cubicBezTo>
                <a:cubicBezTo>
                  <a:pt x="2715996" y="1688733"/>
                  <a:pt x="2711087" y="1691187"/>
                  <a:pt x="2704816" y="1692551"/>
                </a:cubicBezTo>
                <a:cubicBezTo>
                  <a:pt x="2677002" y="1698823"/>
                  <a:pt x="2649187" y="1705367"/>
                  <a:pt x="2621101" y="1711639"/>
                </a:cubicBezTo>
                <a:cubicBezTo>
                  <a:pt x="2579107" y="1721183"/>
                  <a:pt x="2537113" y="1731000"/>
                  <a:pt x="2494846" y="1739998"/>
                </a:cubicBezTo>
                <a:cubicBezTo>
                  <a:pt x="2484212" y="1742180"/>
                  <a:pt x="2478485" y="1747634"/>
                  <a:pt x="2474940" y="1757996"/>
                </a:cubicBezTo>
                <a:cubicBezTo>
                  <a:pt x="2454216" y="1819350"/>
                  <a:pt x="2432946" y="1880978"/>
                  <a:pt x="2411949" y="1942332"/>
                </a:cubicBezTo>
                <a:cubicBezTo>
                  <a:pt x="2392589" y="1998506"/>
                  <a:pt x="2373228" y="2054680"/>
                  <a:pt x="2353867" y="2110853"/>
                </a:cubicBezTo>
                <a:cubicBezTo>
                  <a:pt x="2353322" y="2112217"/>
                  <a:pt x="2353049" y="2113580"/>
                  <a:pt x="2352231" y="2114671"/>
                </a:cubicBezTo>
                <a:cubicBezTo>
                  <a:pt x="2341596" y="2132668"/>
                  <a:pt x="2345959" y="2131305"/>
                  <a:pt x="2357957" y="2144394"/>
                </a:cubicBezTo>
                <a:cubicBezTo>
                  <a:pt x="2387135" y="2177389"/>
                  <a:pt x="2416585" y="2210111"/>
                  <a:pt x="2445490" y="2243379"/>
                </a:cubicBezTo>
                <a:cubicBezTo>
                  <a:pt x="2455034" y="2254287"/>
                  <a:pt x="2455307" y="2255105"/>
                  <a:pt x="2446308" y="2266558"/>
                </a:cubicBezTo>
                <a:cubicBezTo>
                  <a:pt x="2431310" y="2285646"/>
                  <a:pt x="2415494" y="2304461"/>
                  <a:pt x="2399133" y="2322731"/>
                </a:cubicBezTo>
                <a:cubicBezTo>
                  <a:pt x="2379500" y="2344819"/>
                  <a:pt x="2359594" y="2366634"/>
                  <a:pt x="2338869" y="2387631"/>
                </a:cubicBezTo>
                <a:cubicBezTo>
                  <a:pt x="2313509" y="2412991"/>
                  <a:pt x="2287877" y="2438351"/>
                  <a:pt x="2260881" y="2461529"/>
                </a:cubicBezTo>
                <a:cubicBezTo>
                  <a:pt x="2221887" y="2494797"/>
                  <a:pt x="2182074" y="2526974"/>
                  <a:pt x="2141444" y="2558333"/>
                </a:cubicBezTo>
                <a:cubicBezTo>
                  <a:pt x="2122901" y="2572513"/>
                  <a:pt x="2101086" y="2582875"/>
                  <a:pt x="2081453" y="2595964"/>
                </a:cubicBezTo>
                <a:cubicBezTo>
                  <a:pt x="2025552" y="2633868"/>
                  <a:pt x="1963924" y="2661136"/>
                  <a:pt x="1902842" y="2688678"/>
                </a:cubicBezTo>
                <a:cubicBezTo>
                  <a:pt x="1861939" y="2707220"/>
                  <a:pt x="1819673" y="2722764"/>
                  <a:pt x="1777133" y="2736943"/>
                </a:cubicBezTo>
                <a:cubicBezTo>
                  <a:pt x="1743593" y="2748124"/>
                  <a:pt x="1708962" y="2756032"/>
                  <a:pt x="1674330" y="2763667"/>
                </a:cubicBezTo>
                <a:cubicBezTo>
                  <a:pt x="1638881" y="2771575"/>
                  <a:pt x="1602886" y="2776210"/>
                  <a:pt x="1567710" y="2784664"/>
                </a:cubicBezTo>
                <a:cubicBezTo>
                  <a:pt x="1529261" y="2793662"/>
                  <a:pt x="1490266" y="2792572"/>
                  <a:pt x="1451272" y="2794481"/>
                </a:cubicBezTo>
                <a:cubicBezTo>
                  <a:pt x="1424549" y="2795571"/>
                  <a:pt x="1397825" y="2797207"/>
                  <a:pt x="1371102" y="2797753"/>
                </a:cubicBezTo>
                <a:cubicBezTo>
                  <a:pt x="1357468" y="2798025"/>
                  <a:pt x="1343833" y="2796934"/>
                  <a:pt x="1330199" y="2796389"/>
                </a:cubicBezTo>
                <a:cubicBezTo>
                  <a:pt x="1298022" y="2795298"/>
                  <a:pt x="1265845" y="2794753"/>
                  <a:pt x="1233668" y="2792844"/>
                </a:cubicBezTo>
                <a:cubicBezTo>
                  <a:pt x="1217579" y="2791753"/>
                  <a:pt x="1201218" y="2788754"/>
                  <a:pt x="1185129" y="2786027"/>
                </a:cubicBezTo>
                <a:cubicBezTo>
                  <a:pt x="1172040" y="2783846"/>
                  <a:pt x="1159224" y="2781391"/>
                  <a:pt x="1146408" y="2778937"/>
                </a:cubicBezTo>
                <a:cubicBezTo>
                  <a:pt x="1119412" y="2773756"/>
                  <a:pt x="1091870" y="2769393"/>
                  <a:pt x="1065147" y="2763394"/>
                </a:cubicBezTo>
                <a:cubicBezTo>
                  <a:pt x="1031879" y="2756032"/>
                  <a:pt x="998884" y="2748124"/>
                  <a:pt x="966161" y="2738852"/>
                </a:cubicBezTo>
                <a:cubicBezTo>
                  <a:pt x="948437" y="2733944"/>
                  <a:pt x="931257" y="2725763"/>
                  <a:pt x="914078" y="2718946"/>
                </a:cubicBezTo>
                <a:cubicBezTo>
                  <a:pt x="848633" y="2693313"/>
                  <a:pt x="784279" y="2664681"/>
                  <a:pt x="721016" y="2633868"/>
                </a:cubicBezTo>
                <a:cubicBezTo>
                  <a:pt x="698655" y="2622960"/>
                  <a:pt x="677931" y="2608780"/>
                  <a:pt x="656661" y="2595964"/>
                </a:cubicBezTo>
                <a:cubicBezTo>
                  <a:pt x="638664" y="2585057"/>
                  <a:pt x="620667" y="2574694"/>
                  <a:pt x="603215" y="2562969"/>
                </a:cubicBezTo>
                <a:cubicBezTo>
                  <a:pt x="587126" y="2552061"/>
                  <a:pt x="572128" y="2539518"/>
                  <a:pt x="556585" y="2527520"/>
                </a:cubicBezTo>
                <a:cubicBezTo>
                  <a:pt x="525499" y="2502978"/>
                  <a:pt x="494685" y="2478708"/>
                  <a:pt x="465508" y="2451985"/>
                </a:cubicBezTo>
                <a:cubicBezTo>
                  <a:pt x="409607" y="2400720"/>
                  <a:pt x="356705" y="2346182"/>
                  <a:pt x="307894" y="2288100"/>
                </a:cubicBezTo>
                <a:cubicBezTo>
                  <a:pt x="286897" y="2263285"/>
                  <a:pt x="269991" y="2234926"/>
                  <a:pt x="251175" y="2208203"/>
                </a:cubicBezTo>
                <a:cubicBezTo>
                  <a:pt x="245994" y="2200840"/>
                  <a:pt x="241359" y="2192932"/>
                  <a:pt x="235359" y="2186115"/>
                </a:cubicBezTo>
                <a:cubicBezTo>
                  <a:pt x="229360" y="2179025"/>
                  <a:pt x="229633" y="2172753"/>
                  <a:pt x="233451" y="2164845"/>
                </a:cubicBezTo>
                <a:cubicBezTo>
                  <a:pt x="237814" y="2156392"/>
                  <a:pt x="239995" y="2146848"/>
                  <a:pt x="244903" y="2138667"/>
                </a:cubicBezTo>
                <a:cubicBezTo>
                  <a:pt x="253357" y="2125306"/>
                  <a:pt x="251721" y="2111399"/>
                  <a:pt x="248448" y="2097764"/>
                </a:cubicBezTo>
                <a:cubicBezTo>
                  <a:pt x="238632" y="2056316"/>
                  <a:pt x="227997" y="2014867"/>
                  <a:pt x="217907" y="1973419"/>
                </a:cubicBezTo>
                <a:cubicBezTo>
                  <a:pt x="205637" y="1923790"/>
                  <a:pt x="193093" y="1873888"/>
                  <a:pt x="180822" y="1824259"/>
                </a:cubicBezTo>
                <a:cubicBezTo>
                  <a:pt x="170187" y="1781992"/>
                  <a:pt x="159552" y="1739726"/>
                  <a:pt x="148918" y="1697459"/>
                </a:cubicBezTo>
                <a:cubicBezTo>
                  <a:pt x="145918" y="1685461"/>
                  <a:pt x="142918" y="1673735"/>
                  <a:pt x="140464" y="1661737"/>
                </a:cubicBezTo>
                <a:cubicBezTo>
                  <a:pt x="138828" y="1653284"/>
                  <a:pt x="134738" y="1647830"/>
                  <a:pt x="125739" y="1645921"/>
                </a:cubicBezTo>
                <a:cubicBezTo>
                  <a:pt x="96289" y="1639922"/>
                  <a:pt x="67111" y="1633923"/>
                  <a:pt x="37661" y="1627924"/>
                </a:cubicBezTo>
                <a:cubicBezTo>
                  <a:pt x="34116" y="1627106"/>
                  <a:pt x="30571" y="1626560"/>
                  <a:pt x="27026" y="1626015"/>
                </a:cubicBezTo>
                <a:cubicBezTo>
                  <a:pt x="20755" y="1624924"/>
                  <a:pt x="18028" y="1621379"/>
                  <a:pt x="16937" y="1615108"/>
                </a:cubicBezTo>
                <a:cubicBezTo>
                  <a:pt x="10938" y="1578568"/>
                  <a:pt x="2757" y="1542300"/>
                  <a:pt x="3303" y="1504669"/>
                </a:cubicBezTo>
                <a:cubicBezTo>
                  <a:pt x="3575" y="1474401"/>
                  <a:pt x="303" y="1443860"/>
                  <a:pt x="30" y="1413319"/>
                </a:cubicBezTo>
                <a:cubicBezTo>
                  <a:pt x="-242" y="1385778"/>
                  <a:pt x="1394" y="1357963"/>
                  <a:pt x="2212" y="1330422"/>
                </a:cubicBezTo>
                <a:cubicBezTo>
                  <a:pt x="2757" y="1316242"/>
                  <a:pt x="3848" y="1302335"/>
                  <a:pt x="3303" y="1288155"/>
                </a:cubicBezTo>
                <a:cubicBezTo>
                  <a:pt x="2484" y="1263886"/>
                  <a:pt x="6847" y="1240435"/>
                  <a:pt x="11483" y="1216711"/>
                </a:cubicBezTo>
                <a:cubicBezTo>
                  <a:pt x="15573" y="1195715"/>
                  <a:pt x="18028" y="1174718"/>
                  <a:pt x="21845" y="1153721"/>
                </a:cubicBezTo>
                <a:cubicBezTo>
                  <a:pt x="26481" y="1128361"/>
                  <a:pt x="31389" y="1103001"/>
                  <a:pt x="37116" y="1077641"/>
                </a:cubicBezTo>
                <a:cubicBezTo>
                  <a:pt x="42570" y="1053372"/>
                  <a:pt x="48296" y="1029103"/>
                  <a:pt x="55113" y="1005106"/>
                </a:cubicBezTo>
                <a:cubicBezTo>
                  <a:pt x="62476" y="978928"/>
                  <a:pt x="71202" y="953023"/>
                  <a:pt x="79655" y="927117"/>
                </a:cubicBezTo>
                <a:cubicBezTo>
                  <a:pt x="85927" y="908029"/>
                  <a:pt x="91653" y="888941"/>
                  <a:pt x="99561" y="870671"/>
                </a:cubicBezTo>
                <a:cubicBezTo>
                  <a:pt x="112377" y="841221"/>
                  <a:pt x="125739" y="811771"/>
                  <a:pt x="140737" y="783411"/>
                </a:cubicBezTo>
                <a:cubicBezTo>
                  <a:pt x="165824" y="735691"/>
                  <a:pt x="192548" y="688516"/>
                  <a:pt x="218726" y="641341"/>
                </a:cubicBezTo>
                <a:cubicBezTo>
                  <a:pt x="224725" y="630434"/>
                  <a:pt x="224997" y="630706"/>
                  <a:pt x="236996" y="634797"/>
                </a:cubicBezTo>
                <a:cubicBezTo>
                  <a:pt x="295351" y="654975"/>
                  <a:pt x="353978" y="674064"/>
                  <a:pt x="411788" y="695606"/>
                </a:cubicBezTo>
                <a:cubicBezTo>
                  <a:pt x="430331" y="702423"/>
                  <a:pt x="443147" y="699969"/>
                  <a:pt x="458690" y="688789"/>
                </a:cubicBezTo>
                <a:cubicBezTo>
                  <a:pt x="504502" y="656066"/>
                  <a:pt x="551677" y="625525"/>
                  <a:pt x="598306" y="593894"/>
                </a:cubicBezTo>
                <a:cubicBezTo>
                  <a:pt x="646572" y="561444"/>
                  <a:pt x="694565" y="528721"/>
                  <a:pt x="742558" y="496271"/>
                </a:cubicBezTo>
                <a:cubicBezTo>
                  <a:pt x="790005" y="464094"/>
                  <a:pt x="837180" y="432190"/>
                  <a:pt x="884628" y="400013"/>
                </a:cubicBezTo>
                <a:cubicBezTo>
                  <a:pt x="889536" y="396741"/>
                  <a:pt x="894172" y="392923"/>
                  <a:pt x="899080" y="389923"/>
                </a:cubicBezTo>
                <a:cubicBezTo>
                  <a:pt x="905897" y="385560"/>
                  <a:pt x="908624" y="379289"/>
                  <a:pt x="909715" y="371926"/>
                </a:cubicBezTo>
                <a:cubicBezTo>
                  <a:pt x="917350" y="322297"/>
                  <a:pt x="925258" y="272395"/>
                  <a:pt x="932348" y="222493"/>
                </a:cubicBezTo>
                <a:cubicBezTo>
                  <a:pt x="937257" y="188407"/>
                  <a:pt x="941074" y="154049"/>
                  <a:pt x="945983" y="120236"/>
                </a:cubicBezTo>
                <a:cubicBezTo>
                  <a:pt x="948164" y="105511"/>
                  <a:pt x="951709" y="91058"/>
                  <a:pt x="954709" y="76606"/>
                </a:cubicBezTo>
                <a:cubicBezTo>
                  <a:pt x="955527" y="71697"/>
                  <a:pt x="955799" y="68152"/>
                  <a:pt x="956345" y="62971"/>
                </a:cubicBezTo>
                <a:close/>
                <a:moveTo>
                  <a:pt x="476415" y="977837"/>
                </a:moveTo>
                <a:cubicBezTo>
                  <a:pt x="476142" y="977837"/>
                  <a:pt x="475597" y="977837"/>
                  <a:pt x="475324" y="977837"/>
                </a:cubicBezTo>
                <a:cubicBezTo>
                  <a:pt x="476960" y="1053644"/>
                  <a:pt x="478869" y="1129452"/>
                  <a:pt x="480505" y="1205531"/>
                </a:cubicBezTo>
                <a:cubicBezTo>
                  <a:pt x="480778" y="1213985"/>
                  <a:pt x="484050" y="1218893"/>
                  <a:pt x="491958" y="1221893"/>
                </a:cubicBezTo>
                <a:cubicBezTo>
                  <a:pt x="509956" y="1228982"/>
                  <a:pt x="527953" y="1236890"/>
                  <a:pt x="545950" y="1244526"/>
                </a:cubicBezTo>
                <a:cubicBezTo>
                  <a:pt x="604305" y="1268522"/>
                  <a:pt x="662660" y="1292519"/>
                  <a:pt x="719379" y="1320333"/>
                </a:cubicBezTo>
                <a:cubicBezTo>
                  <a:pt x="773644" y="1346783"/>
                  <a:pt x="828454" y="1372143"/>
                  <a:pt x="882719" y="1398321"/>
                </a:cubicBezTo>
                <a:cubicBezTo>
                  <a:pt x="890354" y="1402139"/>
                  <a:pt x="896626" y="1402139"/>
                  <a:pt x="904261" y="1397231"/>
                </a:cubicBezTo>
                <a:cubicBezTo>
                  <a:pt x="924168" y="1383869"/>
                  <a:pt x="944892" y="1371325"/>
                  <a:pt x="965071" y="1358509"/>
                </a:cubicBezTo>
                <a:cubicBezTo>
                  <a:pt x="1024244" y="1321423"/>
                  <a:pt x="1083417" y="1284065"/>
                  <a:pt x="1142590" y="1246980"/>
                </a:cubicBezTo>
                <a:cubicBezTo>
                  <a:pt x="1205854" y="1206895"/>
                  <a:pt x="1269117" y="1166810"/>
                  <a:pt x="1332653" y="1126997"/>
                </a:cubicBezTo>
                <a:cubicBezTo>
                  <a:pt x="1339743" y="1122362"/>
                  <a:pt x="1343561" y="1117181"/>
                  <a:pt x="1344924" y="1108727"/>
                </a:cubicBezTo>
                <a:cubicBezTo>
                  <a:pt x="1347924" y="1086640"/>
                  <a:pt x="1351469" y="1064825"/>
                  <a:pt x="1355013" y="1042737"/>
                </a:cubicBezTo>
                <a:cubicBezTo>
                  <a:pt x="1360740" y="1006469"/>
                  <a:pt x="1366739" y="970202"/>
                  <a:pt x="1372465" y="933935"/>
                </a:cubicBezTo>
                <a:cubicBezTo>
                  <a:pt x="1377919" y="899303"/>
                  <a:pt x="1382828" y="864672"/>
                  <a:pt x="1388281" y="830313"/>
                </a:cubicBezTo>
                <a:cubicBezTo>
                  <a:pt x="1395099" y="785865"/>
                  <a:pt x="1401916" y="741417"/>
                  <a:pt x="1409551" y="697242"/>
                </a:cubicBezTo>
                <a:cubicBezTo>
                  <a:pt x="1412278" y="681426"/>
                  <a:pt x="1408460" y="679517"/>
                  <a:pt x="1397553" y="673791"/>
                </a:cubicBezTo>
                <a:cubicBezTo>
                  <a:pt x="1343288" y="645431"/>
                  <a:pt x="1288751" y="617345"/>
                  <a:pt x="1234486" y="588985"/>
                </a:cubicBezTo>
                <a:cubicBezTo>
                  <a:pt x="1181857" y="561444"/>
                  <a:pt x="1128956" y="534175"/>
                  <a:pt x="1076327" y="506634"/>
                </a:cubicBezTo>
                <a:cubicBezTo>
                  <a:pt x="1034606" y="484819"/>
                  <a:pt x="992612" y="463004"/>
                  <a:pt x="951164" y="440643"/>
                </a:cubicBezTo>
                <a:cubicBezTo>
                  <a:pt x="942438" y="436008"/>
                  <a:pt x="936711" y="436553"/>
                  <a:pt x="929076" y="441734"/>
                </a:cubicBezTo>
                <a:cubicBezTo>
                  <a:pt x="899353" y="461913"/>
                  <a:pt x="869357" y="481546"/>
                  <a:pt x="839362" y="501453"/>
                </a:cubicBezTo>
                <a:cubicBezTo>
                  <a:pt x="775280" y="543719"/>
                  <a:pt x="711199" y="585713"/>
                  <a:pt x="647117" y="627979"/>
                </a:cubicBezTo>
                <a:cubicBezTo>
                  <a:pt x="592852" y="663701"/>
                  <a:pt x="538860" y="699696"/>
                  <a:pt x="484323" y="734873"/>
                </a:cubicBezTo>
                <a:cubicBezTo>
                  <a:pt x="476415" y="740054"/>
                  <a:pt x="472597" y="745508"/>
                  <a:pt x="473143" y="754506"/>
                </a:cubicBezTo>
                <a:cubicBezTo>
                  <a:pt x="473415" y="757233"/>
                  <a:pt x="473143" y="759960"/>
                  <a:pt x="473143" y="762687"/>
                </a:cubicBezTo>
                <a:cubicBezTo>
                  <a:pt x="473688" y="834131"/>
                  <a:pt x="475052" y="905848"/>
                  <a:pt x="476415" y="977837"/>
                </a:cubicBezTo>
                <a:close/>
                <a:moveTo>
                  <a:pt x="1422367" y="1111181"/>
                </a:moveTo>
                <a:cubicBezTo>
                  <a:pt x="1422913" y="1111181"/>
                  <a:pt x="1423731" y="1111454"/>
                  <a:pt x="1424276" y="1111454"/>
                </a:cubicBezTo>
                <a:cubicBezTo>
                  <a:pt x="1424276" y="1116908"/>
                  <a:pt x="1424821" y="1122362"/>
                  <a:pt x="1424276" y="1127815"/>
                </a:cubicBezTo>
                <a:cubicBezTo>
                  <a:pt x="1423185" y="1138177"/>
                  <a:pt x="1427003" y="1145813"/>
                  <a:pt x="1434911" y="1152903"/>
                </a:cubicBezTo>
                <a:cubicBezTo>
                  <a:pt x="1449636" y="1165719"/>
                  <a:pt x="1463543" y="1179353"/>
                  <a:pt x="1477723" y="1192988"/>
                </a:cubicBezTo>
                <a:cubicBezTo>
                  <a:pt x="1551621" y="1263068"/>
                  <a:pt x="1625247" y="1333149"/>
                  <a:pt x="1698872" y="1403230"/>
                </a:cubicBezTo>
                <a:cubicBezTo>
                  <a:pt x="1726414" y="1429408"/>
                  <a:pt x="1753955" y="1455858"/>
                  <a:pt x="1781224" y="1482582"/>
                </a:cubicBezTo>
                <a:cubicBezTo>
                  <a:pt x="1786950" y="1488035"/>
                  <a:pt x="1792404" y="1489671"/>
                  <a:pt x="1799494" y="1486672"/>
                </a:cubicBezTo>
                <a:cubicBezTo>
                  <a:pt x="1807402" y="1483400"/>
                  <a:pt x="1815582" y="1480400"/>
                  <a:pt x="1823490" y="1477400"/>
                </a:cubicBezTo>
                <a:cubicBezTo>
                  <a:pt x="1881845" y="1454767"/>
                  <a:pt x="1940200" y="1431862"/>
                  <a:pt x="1998555" y="1409501"/>
                </a:cubicBezTo>
                <a:cubicBezTo>
                  <a:pt x="2061546" y="1385232"/>
                  <a:pt x="2124537" y="1360963"/>
                  <a:pt x="2187801" y="1337239"/>
                </a:cubicBezTo>
                <a:cubicBezTo>
                  <a:pt x="2198708" y="1333149"/>
                  <a:pt x="2204434" y="1326604"/>
                  <a:pt x="2206889" y="1315152"/>
                </a:cubicBezTo>
                <a:cubicBezTo>
                  <a:pt x="2215887" y="1276703"/>
                  <a:pt x="2225977" y="1238526"/>
                  <a:pt x="2235521" y="1200350"/>
                </a:cubicBezTo>
                <a:cubicBezTo>
                  <a:pt x="2246701" y="1156448"/>
                  <a:pt x="2257881" y="1112545"/>
                  <a:pt x="2269061" y="1068369"/>
                </a:cubicBezTo>
                <a:cubicBezTo>
                  <a:pt x="2277787" y="1034556"/>
                  <a:pt x="2286241" y="1000743"/>
                  <a:pt x="2294694" y="966657"/>
                </a:cubicBezTo>
                <a:cubicBezTo>
                  <a:pt x="2301784" y="938843"/>
                  <a:pt x="2308328" y="911029"/>
                  <a:pt x="2315964" y="883487"/>
                </a:cubicBezTo>
                <a:cubicBezTo>
                  <a:pt x="2318145" y="875580"/>
                  <a:pt x="2316236" y="870944"/>
                  <a:pt x="2310510" y="865490"/>
                </a:cubicBezTo>
                <a:cubicBezTo>
                  <a:pt x="2290058" y="846129"/>
                  <a:pt x="2269879" y="826496"/>
                  <a:pt x="2249973" y="806590"/>
                </a:cubicBezTo>
                <a:cubicBezTo>
                  <a:pt x="2199253" y="756415"/>
                  <a:pt x="2148534" y="706241"/>
                  <a:pt x="2097814" y="656066"/>
                </a:cubicBezTo>
                <a:cubicBezTo>
                  <a:pt x="2057729" y="616527"/>
                  <a:pt x="2017371" y="577260"/>
                  <a:pt x="1977559" y="537447"/>
                </a:cubicBezTo>
                <a:cubicBezTo>
                  <a:pt x="1971287" y="531175"/>
                  <a:pt x="1965833" y="529812"/>
                  <a:pt x="1957107" y="532812"/>
                </a:cubicBezTo>
                <a:cubicBezTo>
                  <a:pt x="1931474" y="541810"/>
                  <a:pt x="1905296" y="549718"/>
                  <a:pt x="1879391" y="557626"/>
                </a:cubicBezTo>
                <a:cubicBezTo>
                  <a:pt x="1814492" y="577805"/>
                  <a:pt x="1749319" y="597984"/>
                  <a:pt x="1684420" y="618163"/>
                </a:cubicBezTo>
                <a:cubicBezTo>
                  <a:pt x="1650334" y="628798"/>
                  <a:pt x="1615975" y="639705"/>
                  <a:pt x="1581889" y="650340"/>
                </a:cubicBezTo>
                <a:cubicBezTo>
                  <a:pt x="1554621" y="658793"/>
                  <a:pt x="1527352" y="667519"/>
                  <a:pt x="1500083" y="675972"/>
                </a:cubicBezTo>
                <a:cubicBezTo>
                  <a:pt x="1491357" y="678699"/>
                  <a:pt x="1486721" y="683062"/>
                  <a:pt x="1485358" y="692879"/>
                </a:cubicBezTo>
                <a:cubicBezTo>
                  <a:pt x="1479359" y="733782"/>
                  <a:pt x="1472542" y="774413"/>
                  <a:pt x="1466270" y="815316"/>
                </a:cubicBezTo>
                <a:cubicBezTo>
                  <a:pt x="1461907" y="842584"/>
                  <a:pt x="1457817" y="870126"/>
                  <a:pt x="1453726" y="897395"/>
                </a:cubicBezTo>
                <a:cubicBezTo>
                  <a:pt x="1450181" y="920573"/>
                  <a:pt x="1446364" y="944024"/>
                  <a:pt x="1442819" y="967203"/>
                </a:cubicBezTo>
                <a:cubicBezTo>
                  <a:pt x="1439001" y="992835"/>
                  <a:pt x="1435184" y="1018195"/>
                  <a:pt x="1431366" y="1043828"/>
                </a:cubicBezTo>
                <a:cubicBezTo>
                  <a:pt x="1428639" y="1066188"/>
                  <a:pt x="1425640" y="1088548"/>
                  <a:pt x="1422367" y="1111181"/>
                </a:cubicBezTo>
                <a:close/>
                <a:moveTo>
                  <a:pt x="1308111" y="2016503"/>
                </a:moveTo>
                <a:cubicBezTo>
                  <a:pt x="1308111" y="2016503"/>
                  <a:pt x="1308111" y="2016503"/>
                  <a:pt x="1308111" y="2016503"/>
                </a:cubicBezTo>
                <a:cubicBezTo>
                  <a:pt x="1264481" y="2015685"/>
                  <a:pt x="1220851" y="2014867"/>
                  <a:pt x="1177221" y="2013776"/>
                </a:cubicBezTo>
                <a:cubicBezTo>
                  <a:pt x="1135500" y="2012686"/>
                  <a:pt x="1093779" y="2011322"/>
                  <a:pt x="1051785" y="2009959"/>
                </a:cubicBezTo>
                <a:cubicBezTo>
                  <a:pt x="1043059" y="2009686"/>
                  <a:pt x="1036515" y="2012413"/>
                  <a:pt x="1030516" y="2019503"/>
                </a:cubicBezTo>
                <a:cubicBezTo>
                  <a:pt x="1018790" y="2033410"/>
                  <a:pt x="1006246" y="2046499"/>
                  <a:pt x="993703" y="2059861"/>
                </a:cubicBezTo>
                <a:cubicBezTo>
                  <a:pt x="918714" y="2140304"/>
                  <a:pt x="843725" y="2220746"/>
                  <a:pt x="768736" y="2300916"/>
                </a:cubicBezTo>
                <a:cubicBezTo>
                  <a:pt x="760555" y="2309642"/>
                  <a:pt x="760555" y="2312097"/>
                  <a:pt x="767372" y="2322186"/>
                </a:cubicBezTo>
                <a:cubicBezTo>
                  <a:pt x="803094" y="2374269"/>
                  <a:pt x="838544" y="2426352"/>
                  <a:pt x="874266" y="2478436"/>
                </a:cubicBezTo>
                <a:cubicBezTo>
                  <a:pt x="920623" y="2546335"/>
                  <a:pt x="966979" y="2614234"/>
                  <a:pt x="1012791" y="2682406"/>
                </a:cubicBezTo>
                <a:cubicBezTo>
                  <a:pt x="1019881" y="2692768"/>
                  <a:pt x="1027789" y="2698494"/>
                  <a:pt x="1040605" y="2698767"/>
                </a:cubicBezTo>
                <a:cubicBezTo>
                  <a:pt x="1061875" y="2699040"/>
                  <a:pt x="1083144" y="2700403"/>
                  <a:pt x="1104687" y="2701221"/>
                </a:cubicBezTo>
                <a:cubicBezTo>
                  <a:pt x="1175040" y="2704766"/>
                  <a:pt x="1245393" y="2708311"/>
                  <a:pt x="1315747" y="2711584"/>
                </a:cubicBezTo>
                <a:cubicBezTo>
                  <a:pt x="1374647" y="2714583"/>
                  <a:pt x="1433547" y="2717037"/>
                  <a:pt x="1492721" y="2720037"/>
                </a:cubicBezTo>
                <a:cubicBezTo>
                  <a:pt x="1530897" y="2721946"/>
                  <a:pt x="1568800" y="2723582"/>
                  <a:pt x="1606977" y="2726036"/>
                </a:cubicBezTo>
                <a:cubicBezTo>
                  <a:pt x="1617884" y="2726854"/>
                  <a:pt x="1624429" y="2723582"/>
                  <a:pt x="1629610" y="2713765"/>
                </a:cubicBezTo>
                <a:cubicBezTo>
                  <a:pt x="1665877" y="2646684"/>
                  <a:pt x="1702417" y="2579875"/>
                  <a:pt x="1738957" y="2512794"/>
                </a:cubicBezTo>
                <a:cubicBezTo>
                  <a:pt x="1763499" y="2467801"/>
                  <a:pt x="1788041" y="2422808"/>
                  <a:pt x="1812856" y="2377814"/>
                </a:cubicBezTo>
                <a:cubicBezTo>
                  <a:pt x="1816673" y="2370997"/>
                  <a:pt x="1815855" y="2364998"/>
                  <a:pt x="1811492" y="2358726"/>
                </a:cubicBezTo>
                <a:cubicBezTo>
                  <a:pt x="1799494" y="2341547"/>
                  <a:pt x="1787768" y="2324367"/>
                  <a:pt x="1775770" y="2307188"/>
                </a:cubicBezTo>
                <a:cubicBezTo>
                  <a:pt x="1740321" y="2256741"/>
                  <a:pt x="1704871" y="2206021"/>
                  <a:pt x="1669422" y="2155574"/>
                </a:cubicBezTo>
                <a:cubicBezTo>
                  <a:pt x="1641335" y="2115489"/>
                  <a:pt x="1613248" y="2075131"/>
                  <a:pt x="1585162" y="2035046"/>
                </a:cubicBezTo>
                <a:cubicBezTo>
                  <a:pt x="1580253" y="2027956"/>
                  <a:pt x="1574799" y="2023048"/>
                  <a:pt x="1565528" y="2023048"/>
                </a:cubicBezTo>
                <a:cubicBezTo>
                  <a:pt x="1479632" y="2021139"/>
                  <a:pt x="1393735" y="2018685"/>
                  <a:pt x="1308111" y="2016503"/>
                </a:cubicBezTo>
                <a:close/>
                <a:moveTo>
                  <a:pt x="192002" y="1634468"/>
                </a:moveTo>
                <a:cubicBezTo>
                  <a:pt x="192820" y="1638013"/>
                  <a:pt x="193093" y="1639922"/>
                  <a:pt x="193366" y="1641558"/>
                </a:cubicBezTo>
                <a:cubicBezTo>
                  <a:pt x="197456" y="1659283"/>
                  <a:pt x="201819" y="1676735"/>
                  <a:pt x="205637" y="1694460"/>
                </a:cubicBezTo>
                <a:cubicBezTo>
                  <a:pt x="214908" y="1735090"/>
                  <a:pt x="223907" y="1775993"/>
                  <a:pt x="232905" y="1816624"/>
                </a:cubicBezTo>
                <a:cubicBezTo>
                  <a:pt x="241086" y="1853436"/>
                  <a:pt x="249539" y="1889976"/>
                  <a:pt x="257992" y="1926789"/>
                </a:cubicBezTo>
                <a:cubicBezTo>
                  <a:pt x="263446" y="1951058"/>
                  <a:pt x="268627" y="1975600"/>
                  <a:pt x="274081" y="1999870"/>
                </a:cubicBezTo>
                <a:cubicBezTo>
                  <a:pt x="281171" y="2030956"/>
                  <a:pt x="288261" y="2061769"/>
                  <a:pt x="295078" y="2092856"/>
                </a:cubicBezTo>
                <a:cubicBezTo>
                  <a:pt x="296987" y="2101037"/>
                  <a:pt x="301350" y="2106218"/>
                  <a:pt x="309530" y="2109217"/>
                </a:cubicBezTo>
                <a:cubicBezTo>
                  <a:pt x="321529" y="2113307"/>
                  <a:pt x="333254" y="2118489"/>
                  <a:pt x="344980" y="2123397"/>
                </a:cubicBezTo>
                <a:cubicBezTo>
                  <a:pt x="376611" y="2136213"/>
                  <a:pt x="407970" y="2149029"/>
                  <a:pt x="439602" y="2161573"/>
                </a:cubicBezTo>
                <a:cubicBezTo>
                  <a:pt x="469052" y="2173299"/>
                  <a:pt x="498775" y="2184752"/>
                  <a:pt x="528226" y="2196477"/>
                </a:cubicBezTo>
                <a:cubicBezTo>
                  <a:pt x="586035" y="2219655"/>
                  <a:pt x="643572" y="2242834"/>
                  <a:pt x="701109" y="2266285"/>
                </a:cubicBezTo>
                <a:cubicBezTo>
                  <a:pt x="707108" y="2268739"/>
                  <a:pt x="711471" y="2267648"/>
                  <a:pt x="715562" y="2262740"/>
                </a:cubicBezTo>
                <a:cubicBezTo>
                  <a:pt x="720743" y="2256468"/>
                  <a:pt x="726197" y="2250197"/>
                  <a:pt x="731650" y="2244197"/>
                </a:cubicBezTo>
                <a:cubicBezTo>
                  <a:pt x="773372" y="2197568"/>
                  <a:pt x="815365" y="2150938"/>
                  <a:pt x="857086" y="2104309"/>
                </a:cubicBezTo>
                <a:cubicBezTo>
                  <a:pt x="895535" y="2061224"/>
                  <a:pt x="933712" y="2018139"/>
                  <a:pt x="972433" y="1975328"/>
                </a:cubicBezTo>
                <a:cubicBezTo>
                  <a:pt x="977614" y="1969601"/>
                  <a:pt x="978705" y="1964693"/>
                  <a:pt x="976524" y="1957058"/>
                </a:cubicBezTo>
                <a:cubicBezTo>
                  <a:pt x="966161" y="1918063"/>
                  <a:pt x="956617" y="1878796"/>
                  <a:pt x="947073" y="1839529"/>
                </a:cubicBezTo>
                <a:cubicBezTo>
                  <a:pt x="933166" y="1782265"/>
                  <a:pt x="919259" y="1724728"/>
                  <a:pt x="905079" y="1667464"/>
                </a:cubicBezTo>
                <a:cubicBezTo>
                  <a:pt x="890900" y="1610199"/>
                  <a:pt x="876447" y="1552935"/>
                  <a:pt x="862813" y="1495671"/>
                </a:cubicBezTo>
                <a:cubicBezTo>
                  <a:pt x="860631" y="1486127"/>
                  <a:pt x="856541" y="1480127"/>
                  <a:pt x="847815" y="1476582"/>
                </a:cubicBezTo>
                <a:cubicBezTo>
                  <a:pt x="830636" y="1469493"/>
                  <a:pt x="813729" y="1462130"/>
                  <a:pt x="796550" y="1454495"/>
                </a:cubicBezTo>
                <a:cubicBezTo>
                  <a:pt x="738740" y="1429135"/>
                  <a:pt x="680930" y="1403775"/>
                  <a:pt x="623121" y="1378688"/>
                </a:cubicBezTo>
                <a:cubicBezTo>
                  <a:pt x="573764" y="1357145"/>
                  <a:pt x="524135" y="1335603"/>
                  <a:pt x="474779" y="1313788"/>
                </a:cubicBezTo>
                <a:cubicBezTo>
                  <a:pt x="463599" y="1308880"/>
                  <a:pt x="459236" y="1309970"/>
                  <a:pt x="451328" y="1319515"/>
                </a:cubicBezTo>
                <a:cubicBezTo>
                  <a:pt x="413424" y="1364781"/>
                  <a:pt x="375793" y="1410047"/>
                  <a:pt x="337890" y="1455586"/>
                </a:cubicBezTo>
                <a:cubicBezTo>
                  <a:pt x="305167" y="1494580"/>
                  <a:pt x="272718" y="1533574"/>
                  <a:pt x="239995" y="1572841"/>
                </a:cubicBezTo>
                <a:cubicBezTo>
                  <a:pt x="226361" y="1589202"/>
                  <a:pt x="212454" y="1605564"/>
                  <a:pt x="199092" y="1622198"/>
                </a:cubicBezTo>
                <a:cubicBezTo>
                  <a:pt x="196365" y="1626015"/>
                  <a:pt x="194184" y="1630923"/>
                  <a:pt x="192002" y="1634468"/>
                </a:cubicBezTo>
                <a:close/>
                <a:moveTo>
                  <a:pt x="1617066" y="1970692"/>
                </a:moveTo>
                <a:cubicBezTo>
                  <a:pt x="1618702" y="1973691"/>
                  <a:pt x="1619793" y="1977236"/>
                  <a:pt x="1621702" y="1980236"/>
                </a:cubicBezTo>
                <a:cubicBezTo>
                  <a:pt x="1641608" y="2007777"/>
                  <a:pt x="1661787" y="2035046"/>
                  <a:pt x="1681966" y="2062588"/>
                </a:cubicBezTo>
                <a:cubicBezTo>
                  <a:pt x="1730777" y="2129123"/>
                  <a:pt x="1779860" y="2195932"/>
                  <a:pt x="1828671" y="2262467"/>
                </a:cubicBezTo>
                <a:cubicBezTo>
                  <a:pt x="1839851" y="2277738"/>
                  <a:pt x="1851032" y="2293281"/>
                  <a:pt x="1862484" y="2308551"/>
                </a:cubicBezTo>
                <a:cubicBezTo>
                  <a:pt x="1867393" y="2315096"/>
                  <a:pt x="1871211" y="2316187"/>
                  <a:pt x="1877482" y="2312915"/>
                </a:cubicBezTo>
                <a:cubicBezTo>
                  <a:pt x="1897934" y="2302280"/>
                  <a:pt x="1918385" y="2291645"/>
                  <a:pt x="1939110" y="2281010"/>
                </a:cubicBezTo>
                <a:cubicBezTo>
                  <a:pt x="1998010" y="2250742"/>
                  <a:pt x="2057183" y="2220746"/>
                  <a:pt x="2116084" y="2190751"/>
                </a:cubicBezTo>
                <a:cubicBezTo>
                  <a:pt x="2165440" y="2165663"/>
                  <a:pt x="2214524" y="2139758"/>
                  <a:pt x="2264153" y="2115762"/>
                </a:cubicBezTo>
                <a:cubicBezTo>
                  <a:pt x="2279969" y="2108126"/>
                  <a:pt x="2289786" y="2098310"/>
                  <a:pt x="2293876" y="2081676"/>
                </a:cubicBezTo>
                <a:cubicBezTo>
                  <a:pt x="2295239" y="2075677"/>
                  <a:pt x="2298239" y="2069677"/>
                  <a:pt x="2300420" y="2063678"/>
                </a:cubicBezTo>
                <a:cubicBezTo>
                  <a:pt x="2320054" y="2010504"/>
                  <a:pt x="2339687" y="1957058"/>
                  <a:pt x="2359048" y="1903884"/>
                </a:cubicBezTo>
                <a:cubicBezTo>
                  <a:pt x="2380863" y="1844165"/>
                  <a:pt x="2402405" y="1784447"/>
                  <a:pt x="2424766" y="1724728"/>
                </a:cubicBezTo>
                <a:cubicBezTo>
                  <a:pt x="2427765" y="1717093"/>
                  <a:pt x="2426675" y="1711366"/>
                  <a:pt x="2422312" y="1704549"/>
                </a:cubicBezTo>
                <a:cubicBezTo>
                  <a:pt x="2377864" y="1637741"/>
                  <a:pt x="2333688" y="1570387"/>
                  <a:pt x="2289240" y="1503306"/>
                </a:cubicBezTo>
                <a:cubicBezTo>
                  <a:pt x="2269607" y="1473310"/>
                  <a:pt x="2249700" y="1443315"/>
                  <a:pt x="2229794" y="1413592"/>
                </a:cubicBezTo>
                <a:cubicBezTo>
                  <a:pt x="2224341" y="1405411"/>
                  <a:pt x="2219705" y="1403775"/>
                  <a:pt x="2210434" y="1406775"/>
                </a:cubicBezTo>
                <a:cubicBezTo>
                  <a:pt x="2206616" y="1408138"/>
                  <a:pt x="2203071" y="1410319"/>
                  <a:pt x="2199253" y="1411683"/>
                </a:cubicBezTo>
                <a:cubicBezTo>
                  <a:pt x="2162713" y="1425317"/>
                  <a:pt x="2126173" y="1438679"/>
                  <a:pt x="2089633" y="1452313"/>
                </a:cubicBezTo>
                <a:cubicBezTo>
                  <a:pt x="2037277" y="1471947"/>
                  <a:pt x="1985194" y="1492126"/>
                  <a:pt x="1933111" y="1511759"/>
                </a:cubicBezTo>
                <a:cubicBezTo>
                  <a:pt x="1884299" y="1530029"/>
                  <a:pt x="1835489" y="1548572"/>
                  <a:pt x="1786405" y="1566297"/>
                </a:cubicBezTo>
                <a:cubicBezTo>
                  <a:pt x="1777406" y="1569569"/>
                  <a:pt x="1771952" y="1574750"/>
                  <a:pt x="1768680" y="1583476"/>
                </a:cubicBezTo>
                <a:cubicBezTo>
                  <a:pt x="1758318" y="1610199"/>
                  <a:pt x="1747683" y="1636650"/>
                  <a:pt x="1737321" y="1663373"/>
                </a:cubicBezTo>
                <a:cubicBezTo>
                  <a:pt x="1698327" y="1762086"/>
                  <a:pt x="1659332" y="1861072"/>
                  <a:pt x="1620338" y="1959784"/>
                </a:cubicBezTo>
                <a:cubicBezTo>
                  <a:pt x="1618975" y="1963057"/>
                  <a:pt x="1618157" y="1966602"/>
                  <a:pt x="1617066" y="1970692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27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83200" y="770400"/>
            <a:ext cx="3960000" cy="882000"/>
          </a:xfrm>
        </p:spPr>
        <p:txBody>
          <a:bodyPr lIns="90000" tIns="46800" rIns="90000" bIns="0"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 lIns="90000" tIns="46800" rIns="90000" bIns="46800"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1" name="任意多边形: 形状 5"/>
          <p:cNvSpPr/>
          <p:nvPr userDrawn="1">
            <p:custDataLst>
              <p:tags r:id="rId3"/>
            </p:custDataLst>
          </p:nvPr>
        </p:nvSpPr>
        <p:spPr>
          <a:xfrm>
            <a:off x="80010" y="109855"/>
            <a:ext cx="806450" cy="757555"/>
          </a:xfrm>
          <a:custGeom>
            <a:avLst/>
            <a:gdLst>
              <a:gd name="connsiteX0" fmla="*/ 956345 w 2745173"/>
              <a:gd name="connsiteY0" fmla="*/ 62971 h 2797795"/>
              <a:gd name="connsiteX1" fmla="*/ 1011427 w 2745173"/>
              <a:gd name="connsiteY1" fmla="*/ 48792 h 2797795"/>
              <a:gd name="connsiteX2" fmla="*/ 1084235 w 2745173"/>
              <a:gd name="connsiteY2" fmla="*/ 31067 h 2797795"/>
              <a:gd name="connsiteX3" fmla="*/ 1133864 w 2745173"/>
              <a:gd name="connsiteY3" fmla="*/ 22886 h 2797795"/>
              <a:gd name="connsiteX4" fmla="*/ 1172858 w 2745173"/>
              <a:gd name="connsiteY4" fmla="*/ 17432 h 2797795"/>
              <a:gd name="connsiteX5" fmla="*/ 1334017 w 2745173"/>
              <a:gd name="connsiteY5" fmla="*/ 1344 h 2797795"/>
              <a:gd name="connsiteX6" fmla="*/ 1473905 w 2745173"/>
              <a:gd name="connsiteY6" fmla="*/ 6525 h 2797795"/>
              <a:gd name="connsiteX7" fmla="*/ 1483449 w 2745173"/>
              <a:gd name="connsiteY7" fmla="*/ 7070 h 2797795"/>
              <a:gd name="connsiteX8" fmla="*/ 1567164 w 2745173"/>
              <a:gd name="connsiteY8" fmla="*/ 16887 h 2797795"/>
              <a:gd name="connsiteX9" fmla="*/ 1618429 w 2745173"/>
              <a:gd name="connsiteY9" fmla="*/ 23432 h 2797795"/>
              <a:gd name="connsiteX10" fmla="*/ 1690146 w 2745173"/>
              <a:gd name="connsiteY10" fmla="*/ 38429 h 2797795"/>
              <a:gd name="connsiteX11" fmla="*/ 1755591 w 2745173"/>
              <a:gd name="connsiteY11" fmla="*/ 56427 h 2797795"/>
              <a:gd name="connsiteX12" fmla="*/ 1834398 w 2745173"/>
              <a:gd name="connsiteY12" fmla="*/ 82332 h 2797795"/>
              <a:gd name="connsiteX13" fmla="*/ 1891662 w 2745173"/>
              <a:gd name="connsiteY13" fmla="*/ 103874 h 2797795"/>
              <a:gd name="connsiteX14" fmla="*/ 1964742 w 2745173"/>
              <a:gd name="connsiteY14" fmla="*/ 140142 h 2797795"/>
              <a:gd name="connsiteX15" fmla="*/ 1989011 w 2745173"/>
              <a:gd name="connsiteY15" fmla="*/ 178045 h 2797795"/>
              <a:gd name="connsiteX16" fmla="*/ 1996101 w 2745173"/>
              <a:gd name="connsiteY16" fmla="*/ 342748 h 2797795"/>
              <a:gd name="connsiteX17" fmla="*/ 2000192 w 2745173"/>
              <a:gd name="connsiteY17" fmla="*/ 445006 h 2797795"/>
              <a:gd name="connsiteX18" fmla="*/ 2002646 w 2745173"/>
              <a:gd name="connsiteY18" fmla="*/ 470639 h 2797795"/>
              <a:gd name="connsiteX19" fmla="*/ 2008372 w 2745173"/>
              <a:gd name="connsiteY19" fmla="*/ 481001 h 2797795"/>
              <a:gd name="connsiteX20" fmla="*/ 2207434 w 2745173"/>
              <a:gd name="connsiteY20" fmla="*/ 688516 h 2797795"/>
              <a:gd name="connsiteX21" fmla="*/ 2308328 w 2745173"/>
              <a:gd name="connsiteY21" fmla="*/ 793773 h 2797795"/>
              <a:gd name="connsiteX22" fmla="*/ 2349504 w 2745173"/>
              <a:gd name="connsiteY22" fmla="*/ 837131 h 2797795"/>
              <a:gd name="connsiteX23" fmla="*/ 2372410 w 2745173"/>
              <a:gd name="connsiteY23" fmla="*/ 843130 h 2797795"/>
              <a:gd name="connsiteX24" fmla="*/ 2445217 w 2745173"/>
              <a:gd name="connsiteY24" fmla="*/ 825950 h 2797795"/>
              <a:gd name="connsiteX25" fmla="*/ 2588378 w 2745173"/>
              <a:gd name="connsiteY25" fmla="*/ 792683 h 2797795"/>
              <a:gd name="connsiteX26" fmla="*/ 2608830 w 2745173"/>
              <a:gd name="connsiteY26" fmla="*/ 802499 h 2797795"/>
              <a:gd name="connsiteX27" fmla="*/ 2673184 w 2745173"/>
              <a:gd name="connsiteY27" fmla="*/ 964476 h 2797795"/>
              <a:gd name="connsiteX28" fmla="*/ 2711360 w 2745173"/>
              <a:gd name="connsiteY28" fmla="*/ 1097820 h 2797795"/>
              <a:gd name="connsiteX29" fmla="*/ 2721995 w 2745173"/>
              <a:gd name="connsiteY29" fmla="*/ 1157811 h 2797795"/>
              <a:gd name="connsiteX30" fmla="*/ 2727994 w 2745173"/>
              <a:gd name="connsiteY30" fmla="*/ 1200896 h 2797795"/>
              <a:gd name="connsiteX31" fmla="*/ 2736720 w 2745173"/>
              <a:gd name="connsiteY31" fmla="*/ 1275067 h 2797795"/>
              <a:gd name="connsiteX32" fmla="*/ 2744628 w 2745173"/>
              <a:gd name="connsiteY32" fmla="*/ 1392049 h 2797795"/>
              <a:gd name="connsiteX33" fmla="*/ 2745173 w 2745173"/>
              <a:gd name="connsiteY33" fmla="*/ 1400230 h 2797795"/>
              <a:gd name="connsiteX34" fmla="*/ 2737811 w 2745173"/>
              <a:gd name="connsiteY34" fmla="*/ 1506305 h 2797795"/>
              <a:gd name="connsiteX35" fmla="*/ 2736447 w 2745173"/>
              <a:gd name="connsiteY35" fmla="*/ 1521303 h 2797795"/>
              <a:gd name="connsiteX36" fmla="*/ 2728267 w 2745173"/>
              <a:gd name="connsiteY36" fmla="*/ 1594111 h 2797795"/>
              <a:gd name="connsiteX37" fmla="*/ 2721995 w 2745173"/>
              <a:gd name="connsiteY37" fmla="*/ 1648103 h 2797795"/>
              <a:gd name="connsiteX38" fmla="*/ 2717087 w 2745173"/>
              <a:gd name="connsiteY38" fmla="*/ 1681643 h 2797795"/>
              <a:gd name="connsiteX39" fmla="*/ 2704816 w 2745173"/>
              <a:gd name="connsiteY39" fmla="*/ 1692551 h 2797795"/>
              <a:gd name="connsiteX40" fmla="*/ 2621101 w 2745173"/>
              <a:gd name="connsiteY40" fmla="*/ 1711639 h 2797795"/>
              <a:gd name="connsiteX41" fmla="*/ 2494846 w 2745173"/>
              <a:gd name="connsiteY41" fmla="*/ 1739998 h 2797795"/>
              <a:gd name="connsiteX42" fmla="*/ 2474940 w 2745173"/>
              <a:gd name="connsiteY42" fmla="*/ 1757996 h 2797795"/>
              <a:gd name="connsiteX43" fmla="*/ 2411949 w 2745173"/>
              <a:gd name="connsiteY43" fmla="*/ 1942332 h 2797795"/>
              <a:gd name="connsiteX44" fmla="*/ 2353867 w 2745173"/>
              <a:gd name="connsiteY44" fmla="*/ 2110853 h 2797795"/>
              <a:gd name="connsiteX45" fmla="*/ 2352231 w 2745173"/>
              <a:gd name="connsiteY45" fmla="*/ 2114671 h 2797795"/>
              <a:gd name="connsiteX46" fmla="*/ 2357957 w 2745173"/>
              <a:gd name="connsiteY46" fmla="*/ 2144394 h 2797795"/>
              <a:gd name="connsiteX47" fmla="*/ 2445490 w 2745173"/>
              <a:gd name="connsiteY47" fmla="*/ 2243379 h 2797795"/>
              <a:gd name="connsiteX48" fmla="*/ 2446308 w 2745173"/>
              <a:gd name="connsiteY48" fmla="*/ 2266558 h 2797795"/>
              <a:gd name="connsiteX49" fmla="*/ 2399133 w 2745173"/>
              <a:gd name="connsiteY49" fmla="*/ 2322731 h 2797795"/>
              <a:gd name="connsiteX50" fmla="*/ 2338869 w 2745173"/>
              <a:gd name="connsiteY50" fmla="*/ 2387631 h 2797795"/>
              <a:gd name="connsiteX51" fmla="*/ 2260881 w 2745173"/>
              <a:gd name="connsiteY51" fmla="*/ 2461529 h 2797795"/>
              <a:gd name="connsiteX52" fmla="*/ 2141444 w 2745173"/>
              <a:gd name="connsiteY52" fmla="*/ 2558333 h 2797795"/>
              <a:gd name="connsiteX53" fmla="*/ 2081453 w 2745173"/>
              <a:gd name="connsiteY53" fmla="*/ 2595964 h 2797795"/>
              <a:gd name="connsiteX54" fmla="*/ 1902842 w 2745173"/>
              <a:gd name="connsiteY54" fmla="*/ 2688678 h 2797795"/>
              <a:gd name="connsiteX55" fmla="*/ 1777133 w 2745173"/>
              <a:gd name="connsiteY55" fmla="*/ 2736943 h 2797795"/>
              <a:gd name="connsiteX56" fmla="*/ 1674330 w 2745173"/>
              <a:gd name="connsiteY56" fmla="*/ 2763667 h 2797795"/>
              <a:gd name="connsiteX57" fmla="*/ 1567710 w 2745173"/>
              <a:gd name="connsiteY57" fmla="*/ 2784664 h 2797795"/>
              <a:gd name="connsiteX58" fmla="*/ 1451272 w 2745173"/>
              <a:gd name="connsiteY58" fmla="*/ 2794481 h 2797795"/>
              <a:gd name="connsiteX59" fmla="*/ 1371102 w 2745173"/>
              <a:gd name="connsiteY59" fmla="*/ 2797753 h 2797795"/>
              <a:gd name="connsiteX60" fmla="*/ 1330199 w 2745173"/>
              <a:gd name="connsiteY60" fmla="*/ 2796389 h 2797795"/>
              <a:gd name="connsiteX61" fmla="*/ 1233668 w 2745173"/>
              <a:gd name="connsiteY61" fmla="*/ 2792844 h 2797795"/>
              <a:gd name="connsiteX62" fmla="*/ 1185129 w 2745173"/>
              <a:gd name="connsiteY62" fmla="*/ 2786027 h 2797795"/>
              <a:gd name="connsiteX63" fmla="*/ 1146408 w 2745173"/>
              <a:gd name="connsiteY63" fmla="*/ 2778937 h 2797795"/>
              <a:gd name="connsiteX64" fmla="*/ 1065147 w 2745173"/>
              <a:gd name="connsiteY64" fmla="*/ 2763394 h 2797795"/>
              <a:gd name="connsiteX65" fmla="*/ 966161 w 2745173"/>
              <a:gd name="connsiteY65" fmla="*/ 2738852 h 2797795"/>
              <a:gd name="connsiteX66" fmla="*/ 914078 w 2745173"/>
              <a:gd name="connsiteY66" fmla="*/ 2718946 h 2797795"/>
              <a:gd name="connsiteX67" fmla="*/ 721016 w 2745173"/>
              <a:gd name="connsiteY67" fmla="*/ 2633868 h 2797795"/>
              <a:gd name="connsiteX68" fmla="*/ 656661 w 2745173"/>
              <a:gd name="connsiteY68" fmla="*/ 2595964 h 2797795"/>
              <a:gd name="connsiteX69" fmla="*/ 603215 w 2745173"/>
              <a:gd name="connsiteY69" fmla="*/ 2562969 h 2797795"/>
              <a:gd name="connsiteX70" fmla="*/ 556585 w 2745173"/>
              <a:gd name="connsiteY70" fmla="*/ 2527520 h 2797795"/>
              <a:gd name="connsiteX71" fmla="*/ 465508 w 2745173"/>
              <a:gd name="connsiteY71" fmla="*/ 2451985 h 2797795"/>
              <a:gd name="connsiteX72" fmla="*/ 307894 w 2745173"/>
              <a:gd name="connsiteY72" fmla="*/ 2288100 h 2797795"/>
              <a:gd name="connsiteX73" fmla="*/ 251175 w 2745173"/>
              <a:gd name="connsiteY73" fmla="*/ 2208203 h 2797795"/>
              <a:gd name="connsiteX74" fmla="*/ 235359 w 2745173"/>
              <a:gd name="connsiteY74" fmla="*/ 2186115 h 2797795"/>
              <a:gd name="connsiteX75" fmla="*/ 233451 w 2745173"/>
              <a:gd name="connsiteY75" fmla="*/ 2164845 h 2797795"/>
              <a:gd name="connsiteX76" fmla="*/ 244903 w 2745173"/>
              <a:gd name="connsiteY76" fmla="*/ 2138667 h 2797795"/>
              <a:gd name="connsiteX77" fmla="*/ 248448 w 2745173"/>
              <a:gd name="connsiteY77" fmla="*/ 2097764 h 2797795"/>
              <a:gd name="connsiteX78" fmla="*/ 217907 w 2745173"/>
              <a:gd name="connsiteY78" fmla="*/ 1973419 h 2797795"/>
              <a:gd name="connsiteX79" fmla="*/ 180822 w 2745173"/>
              <a:gd name="connsiteY79" fmla="*/ 1824259 h 2797795"/>
              <a:gd name="connsiteX80" fmla="*/ 148918 w 2745173"/>
              <a:gd name="connsiteY80" fmla="*/ 1697459 h 2797795"/>
              <a:gd name="connsiteX81" fmla="*/ 140464 w 2745173"/>
              <a:gd name="connsiteY81" fmla="*/ 1661737 h 2797795"/>
              <a:gd name="connsiteX82" fmla="*/ 125739 w 2745173"/>
              <a:gd name="connsiteY82" fmla="*/ 1645921 h 2797795"/>
              <a:gd name="connsiteX83" fmla="*/ 37661 w 2745173"/>
              <a:gd name="connsiteY83" fmla="*/ 1627924 h 2797795"/>
              <a:gd name="connsiteX84" fmla="*/ 27026 w 2745173"/>
              <a:gd name="connsiteY84" fmla="*/ 1626015 h 2797795"/>
              <a:gd name="connsiteX85" fmla="*/ 16937 w 2745173"/>
              <a:gd name="connsiteY85" fmla="*/ 1615108 h 2797795"/>
              <a:gd name="connsiteX86" fmla="*/ 3303 w 2745173"/>
              <a:gd name="connsiteY86" fmla="*/ 1504669 h 2797795"/>
              <a:gd name="connsiteX87" fmla="*/ 30 w 2745173"/>
              <a:gd name="connsiteY87" fmla="*/ 1413319 h 2797795"/>
              <a:gd name="connsiteX88" fmla="*/ 2212 w 2745173"/>
              <a:gd name="connsiteY88" fmla="*/ 1330422 h 2797795"/>
              <a:gd name="connsiteX89" fmla="*/ 3303 w 2745173"/>
              <a:gd name="connsiteY89" fmla="*/ 1288155 h 2797795"/>
              <a:gd name="connsiteX90" fmla="*/ 11483 w 2745173"/>
              <a:gd name="connsiteY90" fmla="*/ 1216711 h 2797795"/>
              <a:gd name="connsiteX91" fmla="*/ 21845 w 2745173"/>
              <a:gd name="connsiteY91" fmla="*/ 1153721 h 2797795"/>
              <a:gd name="connsiteX92" fmla="*/ 37116 w 2745173"/>
              <a:gd name="connsiteY92" fmla="*/ 1077641 h 2797795"/>
              <a:gd name="connsiteX93" fmla="*/ 55113 w 2745173"/>
              <a:gd name="connsiteY93" fmla="*/ 1005106 h 2797795"/>
              <a:gd name="connsiteX94" fmla="*/ 79655 w 2745173"/>
              <a:gd name="connsiteY94" fmla="*/ 927117 h 2797795"/>
              <a:gd name="connsiteX95" fmla="*/ 99561 w 2745173"/>
              <a:gd name="connsiteY95" fmla="*/ 870671 h 2797795"/>
              <a:gd name="connsiteX96" fmla="*/ 140737 w 2745173"/>
              <a:gd name="connsiteY96" fmla="*/ 783411 h 2797795"/>
              <a:gd name="connsiteX97" fmla="*/ 218726 w 2745173"/>
              <a:gd name="connsiteY97" fmla="*/ 641341 h 2797795"/>
              <a:gd name="connsiteX98" fmla="*/ 236996 w 2745173"/>
              <a:gd name="connsiteY98" fmla="*/ 634797 h 2797795"/>
              <a:gd name="connsiteX99" fmla="*/ 411788 w 2745173"/>
              <a:gd name="connsiteY99" fmla="*/ 695606 h 2797795"/>
              <a:gd name="connsiteX100" fmla="*/ 458690 w 2745173"/>
              <a:gd name="connsiteY100" fmla="*/ 688789 h 2797795"/>
              <a:gd name="connsiteX101" fmla="*/ 598306 w 2745173"/>
              <a:gd name="connsiteY101" fmla="*/ 593894 h 2797795"/>
              <a:gd name="connsiteX102" fmla="*/ 742558 w 2745173"/>
              <a:gd name="connsiteY102" fmla="*/ 496271 h 2797795"/>
              <a:gd name="connsiteX103" fmla="*/ 884628 w 2745173"/>
              <a:gd name="connsiteY103" fmla="*/ 400013 h 2797795"/>
              <a:gd name="connsiteX104" fmla="*/ 899080 w 2745173"/>
              <a:gd name="connsiteY104" fmla="*/ 389923 h 2797795"/>
              <a:gd name="connsiteX105" fmla="*/ 909715 w 2745173"/>
              <a:gd name="connsiteY105" fmla="*/ 371926 h 2797795"/>
              <a:gd name="connsiteX106" fmla="*/ 932348 w 2745173"/>
              <a:gd name="connsiteY106" fmla="*/ 222493 h 2797795"/>
              <a:gd name="connsiteX107" fmla="*/ 945983 w 2745173"/>
              <a:gd name="connsiteY107" fmla="*/ 120236 h 2797795"/>
              <a:gd name="connsiteX108" fmla="*/ 954709 w 2745173"/>
              <a:gd name="connsiteY108" fmla="*/ 76606 h 2797795"/>
              <a:gd name="connsiteX109" fmla="*/ 956345 w 2745173"/>
              <a:gd name="connsiteY109" fmla="*/ 62971 h 2797795"/>
              <a:gd name="connsiteX110" fmla="*/ 476415 w 2745173"/>
              <a:gd name="connsiteY110" fmla="*/ 977837 h 2797795"/>
              <a:gd name="connsiteX111" fmla="*/ 475324 w 2745173"/>
              <a:gd name="connsiteY111" fmla="*/ 977837 h 2797795"/>
              <a:gd name="connsiteX112" fmla="*/ 480505 w 2745173"/>
              <a:gd name="connsiteY112" fmla="*/ 1205531 h 2797795"/>
              <a:gd name="connsiteX113" fmla="*/ 491958 w 2745173"/>
              <a:gd name="connsiteY113" fmla="*/ 1221893 h 2797795"/>
              <a:gd name="connsiteX114" fmla="*/ 545950 w 2745173"/>
              <a:gd name="connsiteY114" fmla="*/ 1244526 h 2797795"/>
              <a:gd name="connsiteX115" fmla="*/ 719379 w 2745173"/>
              <a:gd name="connsiteY115" fmla="*/ 1320333 h 2797795"/>
              <a:gd name="connsiteX116" fmla="*/ 882719 w 2745173"/>
              <a:gd name="connsiteY116" fmla="*/ 1398321 h 2797795"/>
              <a:gd name="connsiteX117" fmla="*/ 904261 w 2745173"/>
              <a:gd name="connsiteY117" fmla="*/ 1397231 h 2797795"/>
              <a:gd name="connsiteX118" fmla="*/ 965071 w 2745173"/>
              <a:gd name="connsiteY118" fmla="*/ 1358509 h 2797795"/>
              <a:gd name="connsiteX119" fmla="*/ 1142590 w 2745173"/>
              <a:gd name="connsiteY119" fmla="*/ 1246980 h 2797795"/>
              <a:gd name="connsiteX120" fmla="*/ 1332653 w 2745173"/>
              <a:gd name="connsiteY120" fmla="*/ 1126997 h 2797795"/>
              <a:gd name="connsiteX121" fmla="*/ 1344924 w 2745173"/>
              <a:gd name="connsiteY121" fmla="*/ 1108727 h 2797795"/>
              <a:gd name="connsiteX122" fmla="*/ 1355013 w 2745173"/>
              <a:gd name="connsiteY122" fmla="*/ 1042737 h 2797795"/>
              <a:gd name="connsiteX123" fmla="*/ 1372465 w 2745173"/>
              <a:gd name="connsiteY123" fmla="*/ 933935 h 2797795"/>
              <a:gd name="connsiteX124" fmla="*/ 1388281 w 2745173"/>
              <a:gd name="connsiteY124" fmla="*/ 830313 h 2797795"/>
              <a:gd name="connsiteX125" fmla="*/ 1409551 w 2745173"/>
              <a:gd name="connsiteY125" fmla="*/ 697242 h 2797795"/>
              <a:gd name="connsiteX126" fmla="*/ 1397553 w 2745173"/>
              <a:gd name="connsiteY126" fmla="*/ 673791 h 2797795"/>
              <a:gd name="connsiteX127" fmla="*/ 1234486 w 2745173"/>
              <a:gd name="connsiteY127" fmla="*/ 588985 h 2797795"/>
              <a:gd name="connsiteX128" fmla="*/ 1076327 w 2745173"/>
              <a:gd name="connsiteY128" fmla="*/ 506634 h 2797795"/>
              <a:gd name="connsiteX129" fmla="*/ 951164 w 2745173"/>
              <a:gd name="connsiteY129" fmla="*/ 440643 h 2797795"/>
              <a:gd name="connsiteX130" fmla="*/ 929076 w 2745173"/>
              <a:gd name="connsiteY130" fmla="*/ 441734 h 2797795"/>
              <a:gd name="connsiteX131" fmla="*/ 839362 w 2745173"/>
              <a:gd name="connsiteY131" fmla="*/ 501453 h 2797795"/>
              <a:gd name="connsiteX132" fmla="*/ 647117 w 2745173"/>
              <a:gd name="connsiteY132" fmla="*/ 627979 h 2797795"/>
              <a:gd name="connsiteX133" fmla="*/ 484323 w 2745173"/>
              <a:gd name="connsiteY133" fmla="*/ 734873 h 2797795"/>
              <a:gd name="connsiteX134" fmla="*/ 473143 w 2745173"/>
              <a:gd name="connsiteY134" fmla="*/ 754506 h 2797795"/>
              <a:gd name="connsiteX135" fmla="*/ 473143 w 2745173"/>
              <a:gd name="connsiteY135" fmla="*/ 762687 h 2797795"/>
              <a:gd name="connsiteX136" fmla="*/ 476415 w 2745173"/>
              <a:gd name="connsiteY136" fmla="*/ 977837 h 2797795"/>
              <a:gd name="connsiteX137" fmla="*/ 1422367 w 2745173"/>
              <a:gd name="connsiteY137" fmla="*/ 1111181 h 2797795"/>
              <a:gd name="connsiteX138" fmla="*/ 1424276 w 2745173"/>
              <a:gd name="connsiteY138" fmla="*/ 1111454 h 2797795"/>
              <a:gd name="connsiteX139" fmla="*/ 1424276 w 2745173"/>
              <a:gd name="connsiteY139" fmla="*/ 1127815 h 2797795"/>
              <a:gd name="connsiteX140" fmla="*/ 1434911 w 2745173"/>
              <a:gd name="connsiteY140" fmla="*/ 1152903 h 2797795"/>
              <a:gd name="connsiteX141" fmla="*/ 1477723 w 2745173"/>
              <a:gd name="connsiteY141" fmla="*/ 1192988 h 2797795"/>
              <a:gd name="connsiteX142" fmla="*/ 1698872 w 2745173"/>
              <a:gd name="connsiteY142" fmla="*/ 1403230 h 2797795"/>
              <a:gd name="connsiteX143" fmla="*/ 1781224 w 2745173"/>
              <a:gd name="connsiteY143" fmla="*/ 1482582 h 2797795"/>
              <a:gd name="connsiteX144" fmla="*/ 1799494 w 2745173"/>
              <a:gd name="connsiteY144" fmla="*/ 1486672 h 2797795"/>
              <a:gd name="connsiteX145" fmla="*/ 1823490 w 2745173"/>
              <a:gd name="connsiteY145" fmla="*/ 1477400 h 2797795"/>
              <a:gd name="connsiteX146" fmla="*/ 1998555 w 2745173"/>
              <a:gd name="connsiteY146" fmla="*/ 1409501 h 2797795"/>
              <a:gd name="connsiteX147" fmla="*/ 2187801 w 2745173"/>
              <a:gd name="connsiteY147" fmla="*/ 1337239 h 2797795"/>
              <a:gd name="connsiteX148" fmla="*/ 2206889 w 2745173"/>
              <a:gd name="connsiteY148" fmla="*/ 1315152 h 2797795"/>
              <a:gd name="connsiteX149" fmla="*/ 2235521 w 2745173"/>
              <a:gd name="connsiteY149" fmla="*/ 1200350 h 2797795"/>
              <a:gd name="connsiteX150" fmla="*/ 2269061 w 2745173"/>
              <a:gd name="connsiteY150" fmla="*/ 1068369 h 2797795"/>
              <a:gd name="connsiteX151" fmla="*/ 2294694 w 2745173"/>
              <a:gd name="connsiteY151" fmla="*/ 966657 h 2797795"/>
              <a:gd name="connsiteX152" fmla="*/ 2315964 w 2745173"/>
              <a:gd name="connsiteY152" fmla="*/ 883487 h 2797795"/>
              <a:gd name="connsiteX153" fmla="*/ 2310510 w 2745173"/>
              <a:gd name="connsiteY153" fmla="*/ 865490 h 2797795"/>
              <a:gd name="connsiteX154" fmla="*/ 2249973 w 2745173"/>
              <a:gd name="connsiteY154" fmla="*/ 806590 h 2797795"/>
              <a:gd name="connsiteX155" fmla="*/ 2097814 w 2745173"/>
              <a:gd name="connsiteY155" fmla="*/ 656066 h 2797795"/>
              <a:gd name="connsiteX156" fmla="*/ 1977559 w 2745173"/>
              <a:gd name="connsiteY156" fmla="*/ 537447 h 2797795"/>
              <a:gd name="connsiteX157" fmla="*/ 1957107 w 2745173"/>
              <a:gd name="connsiteY157" fmla="*/ 532812 h 2797795"/>
              <a:gd name="connsiteX158" fmla="*/ 1879391 w 2745173"/>
              <a:gd name="connsiteY158" fmla="*/ 557626 h 2797795"/>
              <a:gd name="connsiteX159" fmla="*/ 1684420 w 2745173"/>
              <a:gd name="connsiteY159" fmla="*/ 618163 h 2797795"/>
              <a:gd name="connsiteX160" fmla="*/ 1581889 w 2745173"/>
              <a:gd name="connsiteY160" fmla="*/ 650340 h 2797795"/>
              <a:gd name="connsiteX161" fmla="*/ 1500083 w 2745173"/>
              <a:gd name="connsiteY161" fmla="*/ 675972 h 2797795"/>
              <a:gd name="connsiteX162" fmla="*/ 1485358 w 2745173"/>
              <a:gd name="connsiteY162" fmla="*/ 692879 h 2797795"/>
              <a:gd name="connsiteX163" fmla="*/ 1466270 w 2745173"/>
              <a:gd name="connsiteY163" fmla="*/ 815316 h 2797795"/>
              <a:gd name="connsiteX164" fmla="*/ 1453726 w 2745173"/>
              <a:gd name="connsiteY164" fmla="*/ 897395 h 2797795"/>
              <a:gd name="connsiteX165" fmla="*/ 1442819 w 2745173"/>
              <a:gd name="connsiteY165" fmla="*/ 967203 h 2797795"/>
              <a:gd name="connsiteX166" fmla="*/ 1431366 w 2745173"/>
              <a:gd name="connsiteY166" fmla="*/ 1043828 h 2797795"/>
              <a:gd name="connsiteX167" fmla="*/ 1422367 w 2745173"/>
              <a:gd name="connsiteY167" fmla="*/ 1111181 h 2797795"/>
              <a:gd name="connsiteX168" fmla="*/ 1308111 w 2745173"/>
              <a:gd name="connsiteY168" fmla="*/ 2016503 h 2797795"/>
              <a:gd name="connsiteX169" fmla="*/ 1308111 w 2745173"/>
              <a:gd name="connsiteY169" fmla="*/ 2016503 h 2797795"/>
              <a:gd name="connsiteX170" fmla="*/ 1177221 w 2745173"/>
              <a:gd name="connsiteY170" fmla="*/ 2013776 h 2797795"/>
              <a:gd name="connsiteX171" fmla="*/ 1051785 w 2745173"/>
              <a:gd name="connsiteY171" fmla="*/ 2009959 h 2797795"/>
              <a:gd name="connsiteX172" fmla="*/ 1030516 w 2745173"/>
              <a:gd name="connsiteY172" fmla="*/ 2019503 h 2797795"/>
              <a:gd name="connsiteX173" fmla="*/ 993703 w 2745173"/>
              <a:gd name="connsiteY173" fmla="*/ 2059861 h 2797795"/>
              <a:gd name="connsiteX174" fmla="*/ 768736 w 2745173"/>
              <a:gd name="connsiteY174" fmla="*/ 2300916 h 2797795"/>
              <a:gd name="connsiteX175" fmla="*/ 767372 w 2745173"/>
              <a:gd name="connsiteY175" fmla="*/ 2322186 h 2797795"/>
              <a:gd name="connsiteX176" fmla="*/ 874266 w 2745173"/>
              <a:gd name="connsiteY176" fmla="*/ 2478436 h 2797795"/>
              <a:gd name="connsiteX177" fmla="*/ 1012791 w 2745173"/>
              <a:gd name="connsiteY177" fmla="*/ 2682406 h 2797795"/>
              <a:gd name="connsiteX178" fmla="*/ 1040605 w 2745173"/>
              <a:gd name="connsiteY178" fmla="*/ 2698767 h 2797795"/>
              <a:gd name="connsiteX179" fmla="*/ 1104687 w 2745173"/>
              <a:gd name="connsiteY179" fmla="*/ 2701221 h 2797795"/>
              <a:gd name="connsiteX180" fmla="*/ 1315747 w 2745173"/>
              <a:gd name="connsiteY180" fmla="*/ 2711584 h 2797795"/>
              <a:gd name="connsiteX181" fmla="*/ 1492721 w 2745173"/>
              <a:gd name="connsiteY181" fmla="*/ 2720037 h 2797795"/>
              <a:gd name="connsiteX182" fmla="*/ 1606977 w 2745173"/>
              <a:gd name="connsiteY182" fmla="*/ 2726036 h 2797795"/>
              <a:gd name="connsiteX183" fmla="*/ 1629610 w 2745173"/>
              <a:gd name="connsiteY183" fmla="*/ 2713765 h 2797795"/>
              <a:gd name="connsiteX184" fmla="*/ 1738957 w 2745173"/>
              <a:gd name="connsiteY184" fmla="*/ 2512794 h 2797795"/>
              <a:gd name="connsiteX185" fmla="*/ 1812856 w 2745173"/>
              <a:gd name="connsiteY185" fmla="*/ 2377814 h 2797795"/>
              <a:gd name="connsiteX186" fmla="*/ 1811492 w 2745173"/>
              <a:gd name="connsiteY186" fmla="*/ 2358726 h 2797795"/>
              <a:gd name="connsiteX187" fmla="*/ 1775770 w 2745173"/>
              <a:gd name="connsiteY187" fmla="*/ 2307188 h 2797795"/>
              <a:gd name="connsiteX188" fmla="*/ 1669422 w 2745173"/>
              <a:gd name="connsiteY188" fmla="*/ 2155574 h 2797795"/>
              <a:gd name="connsiteX189" fmla="*/ 1585162 w 2745173"/>
              <a:gd name="connsiteY189" fmla="*/ 2035046 h 2797795"/>
              <a:gd name="connsiteX190" fmla="*/ 1565528 w 2745173"/>
              <a:gd name="connsiteY190" fmla="*/ 2023048 h 2797795"/>
              <a:gd name="connsiteX191" fmla="*/ 1308111 w 2745173"/>
              <a:gd name="connsiteY191" fmla="*/ 2016503 h 2797795"/>
              <a:gd name="connsiteX192" fmla="*/ 192002 w 2745173"/>
              <a:gd name="connsiteY192" fmla="*/ 1634468 h 2797795"/>
              <a:gd name="connsiteX193" fmla="*/ 193366 w 2745173"/>
              <a:gd name="connsiteY193" fmla="*/ 1641558 h 2797795"/>
              <a:gd name="connsiteX194" fmla="*/ 205637 w 2745173"/>
              <a:gd name="connsiteY194" fmla="*/ 1694460 h 2797795"/>
              <a:gd name="connsiteX195" fmla="*/ 232905 w 2745173"/>
              <a:gd name="connsiteY195" fmla="*/ 1816624 h 2797795"/>
              <a:gd name="connsiteX196" fmla="*/ 257992 w 2745173"/>
              <a:gd name="connsiteY196" fmla="*/ 1926789 h 2797795"/>
              <a:gd name="connsiteX197" fmla="*/ 274081 w 2745173"/>
              <a:gd name="connsiteY197" fmla="*/ 1999870 h 2797795"/>
              <a:gd name="connsiteX198" fmla="*/ 295078 w 2745173"/>
              <a:gd name="connsiteY198" fmla="*/ 2092856 h 2797795"/>
              <a:gd name="connsiteX199" fmla="*/ 309530 w 2745173"/>
              <a:gd name="connsiteY199" fmla="*/ 2109217 h 2797795"/>
              <a:gd name="connsiteX200" fmla="*/ 344980 w 2745173"/>
              <a:gd name="connsiteY200" fmla="*/ 2123397 h 2797795"/>
              <a:gd name="connsiteX201" fmla="*/ 439602 w 2745173"/>
              <a:gd name="connsiteY201" fmla="*/ 2161573 h 2797795"/>
              <a:gd name="connsiteX202" fmla="*/ 528226 w 2745173"/>
              <a:gd name="connsiteY202" fmla="*/ 2196477 h 2797795"/>
              <a:gd name="connsiteX203" fmla="*/ 701109 w 2745173"/>
              <a:gd name="connsiteY203" fmla="*/ 2266285 h 2797795"/>
              <a:gd name="connsiteX204" fmla="*/ 715562 w 2745173"/>
              <a:gd name="connsiteY204" fmla="*/ 2262740 h 2797795"/>
              <a:gd name="connsiteX205" fmla="*/ 731650 w 2745173"/>
              <a:gd name="connsiteY205" fmla="*/ 2244197 h 2797795"/>
              <a:gd name="connsiteX206" fmla="*/ 857086 w 2745173"/>
              <a:gd name="connsiteY206" fmla="*/ 2104309 h 2797795"/>
              <a:gd name="connsiteX207" fmla="*/ 972433 w 2745173"/>
              <a:gd name="connsiteY207" fmla="*/ 1975328 h 2797795"/>
              <a:gd name="connsiteX208" fmla="*/ 976524 w 2745173"/>
              <a:gd name="connsiteY208" fmla="*/ 1957058 h 2797795"/>
              <a:gd name="connsiteX209" fmla="*/ 947073 w 2745173"/>
              <a:gd name="connsiteY209" fmla="*/ 1839529 h 2797795"/>
              <a:gd name="connsiteX210" fmla="*/ 905079 w 2745173"/>
              <a:gd name="connsiteY210" fmla="*/ 1667464 h 2797795"/>
              <a:gd name="connsiteX211" fmla="*/ 862813 w 2745173"/>
              <a:gd name="connsiteY211" fmla="*/ 1495671 h 2797795"/>
              <a:gd name="connsiteX212" fmla="*/ 847815 w 2745173"/>
              <a:gd name="connsiteY212" fmla="*/ 1476582 h 2797795"/>
              <a:gd name="connsiteX213" fmla="*/ 796550 w 2745173"/>
              <a:gd name="connsiteY213" fmla="*/ 1454495 h 2797795"/>
              <a:gd name="connsiteX214" fmla="*/ 623121 w 2745173"/>
              <a:gd name="connsiteY214" fmla="*/ 1378688 h 2797795"/>
              <a:gd name="connsiteX215" fmla="*/ 474779 w 2745173"/>
              <a:gd name="connsiteY215" fmla="*/ 1313788 h 2797795"/>
              <a:gd name="connsiteX216" fmla="*/ 451328 w 2745173"/>
              <a:gd name="connsiteY216" fmla="*/ 1319515 h 2797795"/>
              <a:gd name="connsiteX217" fmla="*/ 337890 w 2745173"/>
              <a:gd name="connsiteY217" fmla="*/ 1455586 h 2797795"/>
              <a:gd name="connsiteX218" fmla="*/ 239995 w 2745173"/>
              <a:gd name="connsiteY218" fmla="*/ 1572841 h 2797795"/>
              <a:gd name="connsiteX219" fmla="*/ 199092 w 2745173"/>
              <a:gd name="connsiteY219" fmla="*/ 1622198 h 2797795"/>
              <a:gd name="connsiteX220" fmla="*/ 192002 w 2745173"/>
              <a:gd name="connsiteY220" fmla="*/ 1634468 h 2797795"/>
              <a:gd name="connsiteX221" fmla="*/ 1617066 w 2745173"/>
              <a:gd name="connsiteY221" fmla="*/ 1970692 h 2797795"/>
              <a:gd name="connsiteX222" fmla="*/ 1621702 w 2745173"/>
              <a:gd name="connsiteY222" fmla="*/ 1980236 h 2797795"/>
              <a:gd name="connsiteX223" fmla="*/ 1681966 w 2745173"/>
              <a:gd name="connsiteY223" fmla="*/ 2062588 h 2797795"/>
              <a:gd name="connsiteX224" fmla="*/ 1828671 w 2745173"/>
              <a:gd name="connsiteY224" fmla="*/ 2262467 h 2797795"/>
              <a:gd name="connsiteX225" fmla="*/ 1862484 w 2745173"/>
              <a:gd name="connsiteY225" fmla="*/ 2308551 h 2797795"/>
              <a:gd name="connsiteX226" fmla="*/ 1877482 w 2745173"/>
              <a:gd name="connsiteY226" fmla="*/ 2312915 h 2797795"/>
              <a:gd name="connsiteX227" fmla="*/ 1939110 w 2745173"/>
              <a:gd name="connsiteY227" fmla="*/ 2281010 h 2797795"/>
              <a:gd name="connsiteX228" fmla="*/ 2116084 w 2745173"/>
              <a:gd name="connsiteY228" fmla="*/ 2190751 h 2797795"/>
              <a:gd name="connsiteX229" fmla="*/ 2264153 w 2745173"/>
              <a:gd name="connsiteY229" fmla="*/ 2115762 h 2797795"/>
              <a:gd name="connsiteX230" fmla="*/ 2293876 w 2745173"/>
              <a:gd name="connsiteY230" fmla="*/ 2081676 h 2797795"/>
              <a:gd name="connsiteX231" fmla="*/ 2300420 w 2745173"/>
              <a:gd name="connsiteY231" fmla="*/ 2063678 h 2797795"/>
              <a:gd name="connsiteX232" fmla="*/ 2359048 w 2745173"/>
              <a:gd name="connsiteY232" fmla="*/ 1903884 h 2797795"/>
              <a:gd name="connsiteX233" fmla="*/ 2424766 w 2745173"/>
              <a:gd name="connsiteY233" fmla="*/ 1724728 h 2797795"/>
              <a:gd name="connsiteX234" fmla="*/ 2422312 w 2745173"/>
              <a:gd name="connsiteY234" fmla="*/ 1704549 h 2797795"/>
              <a:gd name="connsiteX235" fmla="*/ 2289240 w 2745173"/>
              <a:gd name="connsiteY235" fmla="*/ 1503306 h 2797795"/>
              <a:gd name="connsiteX236" fmla="*/ 2229794 w 2745173"/>
              <a:gd name="connsiteY236" fmla="*/ 1413592 h 2797795"/>
              <a:gd name="connsiteX237" fmla="*/ 2210434 w 2745173"/>
              <a:gd name="connsiteY237" fmla="*/ 1406775 h 2797795"/>
              <a:gd name="connsiteX238" fmla="*/ 2199253 w 2745173"/>
              <a:gd name="connsiteY238" fmla="*/ 1411683 h 2797795"/>
              <a:gd name="connsiteX239" fmla="*/ 2089633 w 2745173"/>
              <a:gd name="connsiteY239" fmla="*/ 1452313 h 2797795"/>
              <a:gd name="connsiteX240" fmla="*/ 1933111 w 2745173"/>
              <a:gd name="connsiteY240" fmla="*/ 1511759 h 2797795"/>
              <a:gd name="connsiteX241" fmla="*/ 1786405 w 2745173"/>
              <a:gd name="connsiteY241" fmla="*/ 1566297 h 2797795"/>
              <a:gd name="connsiteX242" fmla="*/ 1768680 w 2745173"/>
              <a:gd name="connsiteY242" fmla="*/ 1583476 h 2797795"/>
              <a:gd name="connsiteX243" fmla="*/ 1737321 w 2745173"/>
              <a:gd name="connsiteY243" fmla="*/ 1663373 h 2797795"/>
              <a:gd name="connsiteX244" fmla="*/ 1620338 w 2745173"/>
              <a:gd name="connsiteY244" fmla="*/ 1959784 h 2797795"/>
              <a:gd name="connsiteX245" fmla="*/ 1617066 w 2745173"/>
              <a:gd name="connsiteY245" fmla="*/ 1970692 h 2797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</a:cxnLst>
            <a:rect l="l" t="t" r="r" b="b"/>
            <a:pathLst>
              <a:path w="2745173" h="2797795">
                <a:moveTo>
                  <a:pt x="956345" y="62971"/>
                </a:moveTo>
                <a:cubicBezTo>
                  <a:pt x="974615" y="58336"/>
                  <a:pt x="992885" y="53427"/>
                  <a:pt x="1011427" y="48792"/>
                </a:cubicBezTo>
                <a:cubicBezTo>
                  <a:pt x="1035697" y="42792"/>
                  <a:pt x="1059693" y="36521"/>
                  <a:pt x="1084235" y="31067"/>
                </a:cubicBezTo>
                <a:cubicBezTo>
                  <a:pt x="1100596" y="27522"/>
                  <a:pt x="1117230" y="25340"/>
                  <a:pt x="1133864" y="22886"/>
                </a:cubicBezTo>
                <a:cubicBezTo>
                  <a:pt x="1146953" y="20977"/>
                  <a:pt x="1160042" y="19887"/>
                  <a:pt x="1172858" y="17432"/>
                </a:cubicBezTo>
                <a:cubicBezTo>
                  <a:pt x="1226032" y="7616"/>
                  <a:pt x="1280024" y="5980"/>
                  <a:pt x="1334017" y="1344"/>
                </a:cubicBezTo>
                <a:cubicBezTo>
                  <a:pt x="1381191" y="-2746"/>
                  <a:pt x="1427276" y="3525"/>
                  <a:pt x="1473905" y="6525"/>
                </a:cubicBezTo>
                <a:cubicBezTo>
                  <a:pt x="1477177" y="6798"/>
                  <a:pt x="1480177" y="7070"/>
                  <a:pt x="1483449" y="7070"/>
                </a:cubicBezTo>
                <a:cubicBezTo>
                  <a:pt x="1511809" y="6798"/>
                  <a:pt x="1539350" y="12524"/>
                  <a:pt x="1567164" y="16887"/>
                </a:cubicBezTo>
                <a:cubicBezTo>
                  <a:pt x="1584071" y="19614"/>
                  <a:pt x="1601523" y="20432"/>
                  <a:pt x="1618429" y="23432"/>
                </a:cubicBezTo>
                <a:cubicBezTo>
                  <a:pt x="1642426" y="27795"/>
                  <a:pt x="1666422" y="32703"/>
                  <a:pt x="1690146" y="38429"/>
                </a:cubicBezTo>
                <a:cubicBezTo>
                  <a:pt x="1712234" y="43610"/>
                  <a:pt x="1734049" y="49882"/>
                  <a:pt x="1755591" y="56427"/>
                </a:cubicBezTo>
                <a:cubicBezTo>
                  <a:pt x="1782042" y="64607"/>
                  <a:pt x="1808220" y="73333"/>
                  <a:pt x="1834398" y="82332"/>
                </a:cubicBezTo>
                <a:cubicBezTo>
                  <a:pt x="1853759" y="88877"/>
                  <a:pt x="1873119" y="95421"/>
                  <a:pt x="1891662" y="103874"/>
                </a:cubicBezTo>
                <a:cubicBezTo>
                  <a:pt x="1916477" y="115055"/>
                  <a:pt x="1940746" y="127598"/>
                  <a:pt x="1964742" y="140142"/>
                </a:cubicBezTo>
                <a:cubicBezTo>
                  <a:pt x="1987648" y="151867"/>
                  <a:pt x="1987921" y="152140"/>
                  <a:pt x="1989011" y="178045"/>
                </a:cubicBezTo>
                <a:cubicBezTo>
                  <a:pt x="1991466" y="232856"/>
                  <a:pt x="1993647" y="287938"/>
                  <a:pt x="1996101" y="342748"/>
                </a:cubicBezTo>
                <a:cubicBezTo>
                  <a:pt x="1997465" y="376834"/>
                  <a:pt x="1998828" y="410920"/>
                  <a:pt x="2000192" y="445006"/>
                </a:cubicBezTo>
                <a:cubicBezTo>
                  <a:pt x="2000464" y="453732"/>
                  <a:pt x="2001282" y="462186"/>
                  <a:pt x="2002646" y="470639"/>
                </a:cubicBezTo>
                <a:cubicBezTo>
                  <a:pt x="2003191" y="474184"/>
                  <a:pt x="2005645" y="478274"/>
                  <a:pt x="2008372" y="481001"/>
                </a:cubicBezTo>
                <a:cubicBezTo>
                  <a:pt x="2074635" y="550264"/>
                  <a:pt x="2141171" y="619253"/>
                  <a:pt x="2207434" y="688516"/>
                </a:cubicBezTo>
                <a:cubicBezTo>
                  <a:pt x="2240975" y="723693"/>
                  <a:pt x="2274515" y="758869"/>
                  <a:pt x="2308328" y="793773"/>
                </a:cubicBezTo>
                <a:cubicBezTo>
                  <a:pt x="2322235" y="808226"/>
                  <a:pt x="2335870" y="822678"/>
                  <a:pt x="2349504" y="837131"/>
                </a:cubicBezTo>
                <a:cubicBezTo>
                  <a:pt x="2356049" y="844221"/>
                  <a:pt x="2362320" y="845857"/>
                  <a:pt x="2372410" y="843130"/>
                </a:cubicBezTo>
                <a:cubicBezTo>
                  <a:pt x="2396406" y="836313"/>
                  <a:pt x="2420948" y="831677"/>
                  <a:pt x="2445217" y="825950"/>
                </a:cubicBezTo>
                <a:cubicBezTo>
                  <a:pt x="2492938" y="814770"/>
                  <a:pt x="2540658" y="803590"/>
                  <a:pt x="2588378" y="792683"/>
                </a:cubicBezTo>
                <a:cubicBezTo>
                  <a:pt x="2601194" y="789683"/>
                  <a:pt x="2601194" y="788047"/>
                  <a:pt x="2608830" y="802499"/>
                </a:cubicBezTo>
                <a:cubicBezTo>
                  <a:pt x="2636098" y="854037"/>
                  <a:pt x="2654914" y="909393"/>
                  <a:pt x="2673184" y="964476"/>
                </a:cubicBezTo>
                <a:cubicBezTo>
                  <a:pt x="2687909" y="1008378"/>
                  <a:pt x="2698544" y="1053372"/>
                  <a:pt x="2711360" y="1097820"/>
                </a:cubicBezTo>
                <a:cubicBezTo>
                  <a:pt x="2717087" y="1117453"/>
                  <a:pt x="2720086" y="1137632"/>
                  <a:pt x="2721995" y="1157811"/>
                </a:cubicBezTo>
                <a:cubicBezTo>
                  <a:pt x="2723358" y="1172263"/>
                  <a:pt x="2726085" y="1186443"/>
                  <a:pt x="2727994" y="1200896"/>
                </a:cubicBezTo>
                <a:cubicBezTo>
                  <a:pt x="2731266" y="1225710"/>
                  <a:pt x="2735629" y="1249979"/>
                  <a:pt x="2736720" y="1275067"/>
                </a:cubicBezTo>
                <a:cubicBezTo>
                  <a:pt x="2738356" y="1314061"/>
                  <a:pt x="2741901" y="1353055"/>
                  <a:pt x="2744628" y="1392049"/>
                </a:cubicBezTo>
                <a:cubicBezTo>
                  <a:pt x="2744901" y="1394776"/>
                  <a:pt x="2745173" y="1397503"/>
                  <a:pt x="2745173" y="1400230"/>
                </a:cubicBezTo>
                <a:cubicBezTo>
                  <a:pt x="2742719" y="1435679"/>
                  <a:pt x="2740265" y="1470856"/>
                  <a:pt x="2737811" y="1506305"/>
                </a:cubicBezTo>
                <a:cubicBezTo>
                  <a:pt x="2737538" y="1511214"/>
                  <a:pt x="2736447" y="1516395"/>
                  <a:pt x="2736447" y="1521303"/>
                </a:cubicBezTo>
                <a:cubicBezTo>
                  <a:pt x="2736993" y="1545845"/>
                  <a:pt x="2731266" y="1569842"/>
                  <a:pt x="2728267" y="1594111"/>
                </a:cubicBezTo>
                <a:cubicBezTo>
                  <a:pt x="2726085" y="1612108"/>
                  <a:pt x="2724176" y="1630105"/>
                  <a:pt x="2721995" y="1648103"/>
                </a:cubicBezTo>
                <a:cubicBezTo>
                  <a:pt x="2720631" y="1659283"/>
                  <a:pt x="2718723" y="1670463"/>
                  <a:pt x="2717087" y="1681643"/>
                </a:cubicBezTo>
                <a:cubicBezTo>
                  <a:pt x="2715996" y="1688733"/>
                  <a:pt x="2711087" y="1691187"/>
                  <a:pt x="2704816" y="1692551"/>
                </a:cubicBezTo>
                <a:cubicBezTo>
                  <a:pt x="2677002" y="1698823"/>
                  <a:pt x="2649187" y="1705367"/>
                  <a:pt x="2621101" y="1711639"/>
                </a:cubicBezTo>
                <a:cubicBezTo>
                  <a:pt x="2579107" y="1721183"/>
                  <a:pt x="2537113" y="1731000"/>
                  <a:pt x="2494846" y="1739998"/>
                </a:cubicBezTo>
                <a:cubicBezTo>
                  <a:pt x="2484212" y="1742180"/>
                  <a:pt x="2478485" y="1747634"/>
                  <a:pt x="2474940" y="1757996"/>
                </a:cubicBezTo>
                <a:cubicBezTo>
                  <a:pt x="2454216" y="1819350"/>
                  <a:pt x="2432946" y="1880978"/>
                  <a:pt x="2411949" y="1942332"/>
                </a:cubicBezTo>
                <a:cubicBezTo>
                  <a:pt x="2392589" y="1998506"/>
                  <a:pt x="2373228" y="2054680"/>
                  <a:pt x="2353867" y="2110853"/>
                </a:cubicBezTo>
                <a:cubicBezTo>
                  <a:pt x="2353322" y="2112217"/>
                  <a:pt x="2353049" y="2113580"/>
                  <a:pt x="2352231" y="2114671"/>
                </a:cubicBezTo>
                <a:cubicBezTo>
                  <a:pt x="2341596" y="2132668"/>
                  <a:pt x="2345959" y="2131305"/>
                  <a:pt x="2357957" y="2144394"/>
                </a:cubicBezTo>
                <a:cubicBezTo>
                  <a:pt x="2387135" y="2177389"/>
                  <a:pt x="2416585" y="2210111"/>
                  <a:pt x="2445490" y="2243379"/>
                </a:cubicBezTo>
                <a:cubicBezTo>
                  <a:pt x="2455034" y="2254287"/>
                  <a:pt x="2455307" y="2255105"/>
                  <a:pt x="2446308" y="2266558"/>
                </a:cubicBezTo>
                <a:cubicBezTo>
                  <a:pt x="2431310" y="2285646"/>
                  <a:pt x="2415494" y="2304461"/>
                  <a:pt x="2399133" y="2322731"/>
                </a:cubicBezTo>
                <a:cubicBezTo>
                  <a:pt x="2379500" y="2344819"/>
                  <a:pt x="2359594" y="2366634"/>
                  <a:pt x="2338869" y="2387631"/>
                </a:cubicBezTo>
                <a:cubicBezTo>
                  <a:pt x="2313509" y="2412991"/>
                  <a:pt x="2287877" y="2438351"/>
                  <a:pt x="2260881" y="2461529"/>
                </a:cubicBezTo>
                <a:cubicBezTo>
                  <a:pt x="2221887" y="2494797"/>
                  <a:pt x="2182074" y="2526974"/>
                  <a:pt x="2141444" y="2558333"/>
                </a:cubicBezTo>
                <a:cubicBezTo>
                  <a:pt x="2122901" y="2572513"/>
                  <a:pt x="2101086" y="2582875"/>
                  <a:pt x="2081453" y="2595964"/>
                </a:cubicBezTo>
                <a:cubicBezTo>
                  <a:pt x="2025552" y="2633868"/>
                  <a:pt x="1963924" y="2661136"/>
                  <a:pt x="1902842" y="2688678"/>
                </a:cubicBezTo>
                <a:cubicBezTo>
                  <a:pt x="1861939" y="2707220"/>
                  <a:pt x="1819673" y="2722764"/>
                  <a:pt x="1777133" y="2736943"/>
                </a:cubicBezTo>
                <a:cubicBezTo>
                  <a:pt x="1743593" y="2748124"/>
                  <a:pt x="1708962" y="2756032"/>
                  <a:pt x="1674330" y="2763667"/>
                </a:cubicBezTo>
                <a:cubicBezTo>
                  <a:pt x="1638881" y="2771575"/>
                  <a:pt x="1602886" y="2776210"/>
                  <a:pt x="1567710" y="2784664"/>
                </a:cubicBezTo>
                <a:cubicBezTo>
                  <a:pt x="1529261" y="2793662"/>
                  <a:pt x="1490266" y="2792572"/>
                  <a:pt x="1451272" y="2794481"/>
                </a:cubicBezTo>
                <a:cubicBezTo>
                  <a:pt x="1424549" y="2795571"/>
                  <a:pt x="1397825" y="2797207"/>
                  <a:pt x="1371102" y="2797753"/>
                </a:cubicBezTo>
                <a:cubicBezTo>
                  <a:pt x="1357468" y="2798025"/>
                  <a:pt x="1343833" y="2796934"/>
                  <a:pt x="1330199" y="2796389"/>
                </a:cubicBezTo>
                <a:cubicBezTo>
                  <a:pt x="1298022" y="2795298"/>
                  <a:pt x="1265845" y="2794753"/>
                  <a:pt x="1233668" y="2792844"/>
                </a:cubicBezTo>
                <a:cubicBezTo>
                  <a:pt x="1217579" y="2791753"/>
                  <a:pt x="1201218" y="2788754"/>
                  <a:pt x="1185129" y="2786027"/>
                </a:cubicBezTo>
                <a:cubicBezTo>
                  <a:pt x="1172040" y="2783846"/>
                  <a:pt x="1159224" y="2781391"/>
                  <a:pt x="1146408" y="2778937"/>
                </a:cubicBezTo>
                <a:cubicBezTo>
                  <a:pt x="1119412" y="2773756"/>
                  <a:pt x="1091870" y="2769393"/>
                  <a:pt x="1065147" y="2763394"/>
                </a:cubicBezTo>
                <a:cubicBezTo>
                  <a:pt x="1031879" y="2756032"/>
                  <a:pt x="998884" y="2748124"/>
                  <a:pt x="966161" y="2738852"/>
                </a:cubicBezTo>
                <a:cubicBezTo>
                  <a:pt x="948437" y="2733944"/>
                  <a:pt x="931257" y="2725763"/>
                  <a:pt x="914078" y="2718946"/>
                </a:cubicBezTo>
                <a:cubicBezTo>
                  <a:pt x="848633" y="2693313"/>
                  <a:pt x="784279" y="2664681"/>
                  <a:pt x="721016" y="2633868"/>
                </a:cubicBezTo>
                <a:cubicBezTo>
                  <a:pt x="698655" y="2622960"/>
                  <a:pt x="677931" y="2608780"/>
                  <a:pt x="656661" y="2595964"/>
                </a:cubicBezTo>
                <a:cubicBezTo>
                  <a:pt x="638664" y="2585057"/>
                  <a:pt x="620667" y="2574694"/>
                  <a:pt x="603215" y="2562969"/>
                </a:cubicBezTo>
                <a:cubicBezTo>
                  <a:pt x="587126" y="2552061"/>
                  <a:pt x="572128" y="2539518"/>
                  <a:pt x="556585" y="2527520"/>
                </a:cubicBezTo>
                <a:cubicBezTo>
                  <a:pt x="525499" y="2502978"/>
                  <a:pt x="494685" y="2478708"/>
                  <a:pt x="465508" y="2451985"/>
                </a:cubicBezTo>
                <a:cubicBezTo>
                  <a:pt x="409607" y="2400720"/>
                  <a:pt x="356705" y="2346182"/>
                  <a:pt x="307894" y="2288100"/>
                </a:cubicBezTo>
                <a:cubicBezTo>
                  <a:pt x="286897" y="2263285"/>
                  <a:pt x="269991" y="2234926"/>
                  <a:pt x="251175" y="2208203"/>
                </a:cubicBezTo>
                <a:cubicBezTo>
                  <a:pt x="245994" y="2200840"/>
                  <a:pt x="241359" y="2192932"/>
                  <a:pt x="235359" y="2186115"/>
                </a:cubicBezTo>
                <a:cubicBezTo>
                  <a:pt x="229360" y="2179025"/>
                  <a:pt x="229633" y="2172753"/>
                  <a:pt x="233451" y="2164845"/>
                </a:cubicBezTo>
                <a:cubicBezTo>
                  <a:pt x="237814" y="2156392"/>
                  <a:pt x="239995" y="2146848"/>
                  <a:pt x="244903" y="2138667"/>
                </a:cubicBezTo>
                <a:cubicBezTo>
                  <a:pt x="253357" y="2125306"/>
                  <a:pt x="251721" y="2111399"/>
                  <a:pt x="248448" y="2097764"/>
                </a:cubicBezTo>
                <a:cubicBezTo>
                  <a:pt x="238632" y="2056316"/>
                  <a:pt x="227997" y="2014867"/>
                  <a:pt x="217907" y="1973419"/>
                </a:cubicBezTo>
                <a:cubicBezTo>
                  <a:pt x="205637" y="1923790"/>
                  <a:pt x="193093" y="1873888"/>
                  <a:pt x="180822" y="1824259"/>
                </a:cubicBezTo>
                <a:cubicBezTo>
                  <a:pt x="170187" y="1781992"/>
                  <a:pt x="159552" y="1739726"/>
                  <a:pt x="148918" y="1697459"/>
                </a:cubicBezTo>
                <a:cubicBezTo>
                  <a:pt x="145918" y="1685461"/>
                  <a:pt x="142918" y="1673735"/>
                  <a:pt x="140464" y="1661737"/>
                </a:cubicBezTo>
                <a:cubicBezTo>
                  <a:pt x="138828" y="1653284"/>
                  <a:pt x="134738" y="1647830"/>
                  <a:pt x="125739" y="1645921"/>
                </a:cubicBezTo>
                <a:cubicBezTo>
                  <a:pt x="96289" y="1639922"/>
                  <a:pt x="67111" y="1633923"/>
                  <a:pt x="37661" y="1627924"/>
                </a:cubicBezTo>
                <a:cubicBezTo>
                  <a:pt x="34116" y="1627106"/>
                  <a:pt x="30571" y="1626560"/>
                  <a:pt x="27026" y="1626015"/>
                </a:cubicBezTo>
                <a:cubicBezTo>
                  <a:pt x="20755" y="1624924"/>
                  <a:pt x="18028" y="1621379"/>
                  <a:pt x="16937" y="1615108"/>
                </a:cubicBezTo>
                <a:cubicBezTo>
                  <a:pt x="10938" y="1578568"/>
                  <a:pt x="2757" y="1542300"/>
                  <a:pt x="3303" y="1504669"/>
                </a:cubicBezTo>
                <a:cubicBezTo>
                  <a:pt x="3575" y="1474401"/>
                  <a:pt x="303" y="1443860"/>
                  <a:pt x="30" y="1413319"/>
                </a:cubicBezTo>
                <a:cubicBezTo>
                  <a:pt x="-242" y="1385778"/>
                  <a:pt x="1394" y="1357963"/>
                  <a:pt x="2212" y="1330422"/>
                </a:cubicBezTo>
                <a:cubicBezTo>
                  <a:pt x="2757" y="1316242"/>
                  <a:pt x="3848" y="1302335"/>
                  <a:pt x="3303" y="1288155"/>
                </a:cubicBezTo>
                <a:cubicBezTo>
                  <a:pt x="2484" y="1263886"/>
                  <a:pt x="6847" y="1240435"/>
                  <a:pt x="11483" y="1216711"/>
                </a:cubicBezTo>
                <a:cubicBezTo>
                  <a:pt x="15573" y="1195715"/>
                  <a:pt x="18028" y="1174718"/>
                  <a:pt x="21845" y="1153721"/>
                </a:cubicBezTo>
                <a:cubicBezTo>
                  <a:pt x="26481" y="1128361"/>
                  <a:pt x="31389" y="1103001"/>
                  <a:pt x="37116" y="1077641"/>
                </a:cubicBezTo>
                <a:cubicBezTo>
                  <a:pt x="42570" y="1053372"/>
                  <a:pt x="48296" y="1029103"/>
                  <a:pt x="55113" y="1005106"/>
                </a:cubicBezTo>
                <a:cubicBezTo>
                  <a:pt x="62476" y="978928"/>
                  <a:pt x="71202" y="953023"/>
                  <a:pt x="79655" y="927117"/>
                </a:cubicBezTo>
                <a:cubicBezTo>
                  <a:pt x="85927" y="908029"/>
                  <a:pt x="91653" y="888941"/>
                  <a:pt x="99561" y="870671"/>
                </a:cubicBezTo>
                <a:cubicBezTo>
                  <a:pt x="112377" y="841221"/>
                  <a:pt x="125739" y="811771"/>
                  <a:pt x="140737" y="783411"/>
                </a:cubicBezTo>
                <a:cubicBezTo>
                  <a:pt x="165824" y="735691"/>
                  <a:pt x="192548" y="688516"/>
                  <a:pt x="218726" y="641341"/>
                </a:cubicBezTo>
                <a:cubicBezTo>
                  <a:pt x="224725" y="630434"/>
                  <a:pt x="224997" y="630706"/>
                  <a:pt x="236996" y="634797"/>
                </a:cubicBezTo>
                <a:cubicBezTo>
                  <a:pt x="295351" y="654975"/>
                  <a:pt x="353978" y="674064"/>
                  <a:pt x="411788" y="695606"/>
                </a:cubicBezTo>
                <a:cubicBezTo>
                  <a:pt x="430331" y="702423"/>
                  <a:pt x="443147" y="699969"/>
                  <a:pt x="458690" y="688789"/>
                </a:cubicBezTo>
                <a:cubicBezTo>
                  <a:pt x="504502" y="656066"/>
                  <a:pt x="551677" y="625525"/>
                  <a:pt x="598306" y="593894"/>
                </a:cubicBezTo>
                <a:cubicBezTo>
                  <a:pt x="646572" y="561444"/>
                  <a:pt x="694565" y="528721"/>
                  <a:pt x="742558" y="496271"/>
                </a:cubicBezTo>
                <a:cubicBezTo>
                  <a:pt x="790005" y="464094"/>
                  <a:pt x="837180" y="432190"/>
                  <a:pt x="884628" y="400013"/>
                </a:cubicBezTo>
                <a:cubicBezTo>
                  <a:pt x="889536" y="396741"/>
                  <a:pt x="894172" y="392923"/>
                  <a:pt x="899080" y="389923"/>
                </a:cubicBezTo>
                <a:cubicBezTo>
                  <a:pt x="905897" y="385560"/>
                  <a:pt x="908624" y="379289"/>
                  <a:pt x="909715" y="371926"/>
                </a:cubicBezTo>
                <a:cubicBezTo>
                  <a:pt x="917350" y="322297"/>
                  <a:pt x="925258" y="272395"/>
                  <a:pt x="932348" y="222493"/>
                </a:cubicBezTo>
                <a:cubicBezTo>
                  <a:pt x="937257" y="188407"/>
                  <a:pt x="941074" y="154049"/>
                  <a:pt x="945983" y="120236"/>
                </a:cubicBezTo>
                <a:cubicBezTo>
                  <a:pt x="948164" y="105511"/>
                  <a:pt x="951709" y="91058"/>
                  <a:pt x="954709" y="76606"/>
                </a:cubicBezTo>
                <a:cubicBezTo>
                  <a:pt x="955527" y="71697"/>
                  <a:pt x="955799" y="68152"/>
                  <a:pt x="956345" y="62971"/>
                </a:cubicBezTo>
                <a:close/>
                <a:moveTo>
                  <a:pt x="476415" y="977837"/>
                </a:moveTo>
                <a:cubicBezTo>
                  <a:pt x="476142" y="977837"/>
                  <a:pt x="475597" y="977837"/>
                  <a:pt x="475324" y="977837"/>
                </a:cubicBezTo>
                <a:cubicBezTo>
                  <a:pt x="476960" y="1053644"/>
                  <a:pt x="478869" y="1129452"/>
                  <a:pt x="480505" y="1205531"/>
                </a:cubicBezTo>
                <a:cubicBezTo>
                  <a:pt x="480778" y="1213985"/>
                  <a:pt x="484050" y="1218893"/>
                  <a:pt x="491958" y="1221893"/>
                </a:cubicBezTo>
                <a:cubicBezTo>
                  <a:pt x="509956" y="1228982"/>
                  <a:pt x="527953" y="1236890"/>
                  <a:pt x="545950" y="1244526"/>
                </a:cubicBezTo>
                <a:cubicBezTo>
                  <a:pt x="604305" y="1268522"/>
                  <a:pt x="662660" y="1292519"/>
                  <a:pt x="719379" y="1320333"/>
                </a:cubicBezTo>
                <a:cubicBezTo>
                  <a:pt x="773644" y="1346783"/>
                  <a:pt x="828454" y="1372143"/>
                  <a:pt x="882719" y="1398321"/>
                </a:cubicBezTo>
                <a:cubicBezTo>
                  <a:pt x="890354" y="1402139"/>
                  <a:pt x="896626" y="1402139"/>
                  <a:pt x="904261" y="1397231"/>
                </a:cubicBezTo>
                <a:cubicBezTo>
                  <a:pt x="924168" y="1383869"/>
                  <a:pt x="944892" y="1371325"/>
                  <a:pt x="965071" y="1358509"/>
                </a:cubicBezTo>
                <a:cubicBezTo>
                  <a:pt x="1024244" y="1321423"/>
                  <a:pt x="1083417" y="1284065"/>
                  <a:pt x="1142590" y="1246980"/>
                </a:cubicBezTo>
                <a:cubicBezTo>
                  <a:pt x="1205854" y="1206895"/>
                  <a:pt x="1269117" y="1166810"/>
                  <a:pt x="1332653" y="1126997"/>
                </a:cubicBezTo>
                <a:cubicBezTo>
                  <a:pt x="1339743" y="1122362"/>
                  <a:pt x="1343561" y="1117181"/>
                  <a:pt x="1344924" y="1108727"/>
                </a:cubicBezTo>
                <a:cubicBezTo>
                  <a:pt x="1347924" y="1086640"/>
                  <a:pt x="1351469" y="1064825"/>
                  <a:pt x="1355013" y="1042737"/>
                </a:cubicBezTo>
                <a:cubicBezTo>
                  <a:pt x="1360740" y="1006469"/>
                  <a:pt x="1366739" y="970202"/>
                  <a:pt x="1372465" y="933935"/>
                </a:cubicBezTo>
                <a:cubicBezTo>
                  <a:pt x="1377919" y="899303"/>
                  <a:pt x="1382828" y="864672"/>
                  <a:pt x="1388281" y="830313"/>
                </a:cubicBezTo>
                <a:cubicBezTo>
                  <a:pt x="1395099" y="785865"/>
                  <a:pt x="1401916" y="741417"/>
                  <a:pt x="1409551" y="697242"/>
                </a:cubicBezTo>
                <a:cubicBezTo>
                  <a:pt x="1412278" y="681426"/>
                  <a:pt x="1408460" y="679517"/>
                  <a:pt x="1397553" y="673791"/>
                </a:cubicBezTo>
                <a:cubicBezTo>
                  <a:pt x="1343288" y="645431"/>
                  <a:pt x="1288751" y="617345"/>
                  <a:pt x="1234486" y="588985"/>
                </a:cubicBezTo>
                <a:cubicBezTo>
                  <a:pt x="1181857" y="561444"/>
                  <a:pt x="1128956" y="534175"/>
                  <a:pt x="1076327" y="506634"/>
                </a:cubicBezTo>
                <a:cubicBezTo>
                  <a:pt x="1034606" y="484819"/>
                  <a:pt x="992612" y="463004"/>
                  <a:pt x="951164" y="440643"/>
                </a:cubicBezTo>
                <a:cubicBezTo>
                  <a:pt x="942438" y="436008"/>
                  <a:pt x="936711" y="436553"/>
                  <a:pt x="929076" y="441734"/>
                </a:cubicBezTo>
                <a:cubicBezTo>
                  <a:pt x="899353" y="461913"/>
                  <a:pt x="869357" y="481546"/>
                  <a:pt x="839362" y="501453"/>
                </a:cubicBezTo>
                <a:cubicBezTo>
                  <a:pt x="775280" y="543719"/>
                  <a:pt x="711199" y="585713"/>
                  <a:pt x="647117" y="627979"/>
                </a:cubicBezTo>
                <a:cubicBezTo>
                  <a:pt x="592852" y="663701"/>
                  <a:pt x="538860" y="699696"/>
                  <a:pt x="484323" y="734873"/>
                </a:cubicBezTo>
                <a:cubicBezTo>
                  <a:pt x="476415" y="740054"/>
                  <a:pt x="472597" y="745508"/>
                  <a:pt x="473143" y="754506"/>
                </a:cubicBezTo>
                <a:cubicBezTo>
                  <a:pt x="473415" y="757233"/>
                  <a:pt x="473143" y="759960"/>
                  <a:pt x="473143" y="762687"/>
                </a:cubicBezTo>
                <a:cubicBezTo>
                  <a:pt x="473688" y="834131"/>
                  <a:pt x="475052" y="905848"/>
                  <a:pt x="476415" y="977837"/>
                </a:cubicBezTo>
                <a:close/>
                <a:moveTo>
                  <a:pt x="1422367" y="1111181"/>
                </a:moveTo>
                <a:cubicBezTo>
                  <a:pt x="1422913" y="1111181"/>
                  <a:pt x="1423731" y="1111454"/>
                  <a:pt x="1424276" y="1111454"/>
                </a:cubicBezTo>
                <a:cubicBezTo>
                  <a:pt x="1424276" y="1116908"/>
                  <a:pt x="1424821" y="1122362"/>
                  <a:pt x="1424276" y="1127815"/>
                </a:cubicBezTo>
                <a:cubicBezTo>
                  <a:pt x="1423185" y="1138177"/>
                  <a:pt x="1427003" y="1145813"/>
                  <a:pt x="1434911" y="1152903"/>
                </a:cubicBezTo>
                <a:cubicBezTo>
                  <a:pt x="1449636" y="1165719"/>
                  <a:pt x="1463543" y="1179353"/>
                  <a:pt x="1477723" y="1192988"/>
                </a:cubicBezTo>
                <a:cubicBezTo>
                  <a:pt x="1551621" y="1263068"/>
                  <a:pt x="1625247" y="1333149"/>
                  <a:pt x="1698872" y="1403230"/>
                </a:cubicBezTo>
                <a:cubicBezTo>
                  <a:pt x="1726414" y="1429408"/>
                  <a:pt x="1753955" y="1455858"/>
                  <a:pt x="1781224" y="1482582"/>
                </a:cubicBezTo>
                <a:cubicBezTo>
                  <a:pt x="1786950" y="1488035"/>
                  <a:pt x="1792404" y="1489671"/>
                  <a:pt x="1799494" y="1486672"/>
                </a:cubicBezTo>
                <a:cubicBezTo>
                  <a:pt x="1807402" y="1483400"/>
                  <a:pt x="1815582" y="1480400"/>
                  <a:pt x="1823490" y="1477400"/>
                </a:cubicBezTo>
                <a:cubicBezTo>
                  <a:pt x="1881845" y="1454767"/>
                  <a:pt x="1940200" y="1431862"/>
                  <a:pt x="1998555" y="1409501"/>
                </a:cubicBezTo>
                <a:cubicBezTo>
                  <a:pt x="2061546" y="1385232"/>
                  <a:pt x="2124537" y="1360963"/>
                  <a:pt x="2187801" y="1337239"/>
                </a:cubicBezTo>
                <a:cubicBezTo>
                  <a:pt x="2198708" y="1333149"/>
                  <a:pt x="2204434" y="1326604"/>
                  <a:pt x="2206889" y="1315152"/>
                </a:cubicBezTo>
                <a:cubicBezTo>
                  <a:pt x="2215887" y="1276703"/>
                  <a:pt x="2225977" y="1238526"/>
                  <a:pt x="2235521" y="1200350"/>
                </a:cubicBezTo>
                <a:cubicBezTo>
                  <a:pt x="2246701" y="1156448"/>
                  <a:pt x="2257881" y="1112545"/>
                  <a:pt x="2269061" y="1068369"/>
                </a:cubicBezTo>
                <a:cubicBezTo>
                  <a:pt x="2277787" y="1034556"/>
                  <a:pt x="2286241" y="1000743"/>
                  <a:pt x="2294694" y="966657"/>
                </a:cubicBezTo>
                <a:cubicBezTo>
                  <a:pt x="2301784" y="938843"/>
                  <a:pt x="2308328" y="911029"/>
                  <a:pt x="2315964" y="883487"/>
                </a:cubicBezTo>
                <a:cubicBezTo>
                  <a:pt x="2318145" y="875580"/>
                  <a:pt x="2316236" y="870944"/>
                  <a:pt x="2310510" y="865490"/>
                </a:cubicBezTo>
                <a:cubicBezTo>
                  <a:pt x="2290058" y="846129"/>
                  <a:pt x="2269879" y="826496"/>
                  <a:pt x="2249973" y="806590"/>
                </a:cubicBezTo>
                <a:cubicBezTo>
                  <a:pt x="2199253" y="756415"/>
                  <a:pt x="2148534" y="706241"/>
                  <a:pt x="2097814" y="656066"/>
                </a:cubicBezTo>
                <a:cubicBezTo>
                  <a:pt x="2057729" y="616527"/>
                  <a:pt x="2017371" y="577260"/>
                  <a:pt x="1977559" y="537447"/>
                </a:cubicBezTo>
                <a:cubicBezTo>
                  <a:pt x="1971287" y="531175"/>
                  <a:pt x="1965833" y="529812"/>
                  <a:pt x="1957107" y="532812"/>
                </a:cubicBezTo>
                <a:cubicBezTo>
                  <a:pt x="1931474" y="541810"/>
                  <a:pt x="1905296" y="549718"/>
                  <a:pt x="1879391" y="557626"/>
                </a:cubicBezTo>
                <a:cubicBezTo>
                  <a:pt x="1814492" y="577805"/>
                  <a:pt x="1749319" y="597984"/>
                  <a:pt x="1684420" y="618163"/>
                </a:cubicBezTo>
                <a:cubicBezTo>
                  <a:pt x="1650334" y="628798"/>
                  <a:pt x="1615975" y="639705"/>
                  <a:pt x="1581889" y="650340"/>
                </a:cubicBezTo>
                <a:cubicBezTo>
                  <a:pt x="1554621" y="658793"/>
                  <a:pt x="1527352" y="667519"/>
                  <a:pt x="1500083" y="675972"/>
                </a:cubicBezTo>
                <a:cubicBezTo>
                  <a:pt x="1491357" y="678699"/>
                  <a:pt x="1486721" y="683062"/>
                  <a:pt x="1485358" y="692879"/>
                </a:cubicBezTo>
                <a:cubicBezTo>
                  <a:pt x="1479359" y="733782"/>
                  <a:pt x="1472542" y="774413"/>
                  <a:pt x="1466270" y="815316"/>
                </a:cubicBezTo>
                <a:cubicBezTo>
                  <a:pt x="1461907" y="842584"/>
                  <a:pt x="1457817" y="870126"/>
                  <a:pt x="1453726" y="897395"/>
                </a:cubicBezTo>
                <a:cubicBezTo>
                  <a:pt x="1450181" y="920573"/>
                  <a:pt x="1446364" y="944024"/>
                  <a:pt x="1442819" y="967203"/>
                </a:cubicBezTo>
                <a:cubicBezTo>
                  <a:pt x="1439001" y="992835"/>
                  <a:pt x="1435184" y="1018195"/>
                  <a:pt x="1431366" y="1043828"/>
                </a:cubicBezTo>
                <a:cubicBezTo>
                  <a:pt x="1428639" y="1066188"/>
                  <a:pt x="1425640" y="1088548"/>
                  <a:pt x="1422367" y="1111181"/>
                </a:cubicBezTo>
                <a:close/>
                <a:moveTo>
                  <a:pt x="1308111" y="2016503"/>
                </a:moveTo>
                <a:cubicBezTo>
                  <a:pt x="1308111" y="2016503"/>
                  <a:pt x="1308111" y="2016503"/>
                  <a:pt x="1308111" y="2016503"/>
                </a:cubicBezTo>
                <a:cubicBezTo>
                  <a:pt x="1264481" y="2015685"/>
                  <a:pt x="1220851" y="2014867"/>
                  <a:pt x="1177221" y="2013776"/>
                </a:cubicBezTo>
                <a:cubicBezTo>
                  <a:pt x="1135500" y="2012686"/>
                  <a:pt x="1093779" y="2011322"/>
                  <a:pt x="1051785" y="2009959"/>
                </a:cubicBezTo>
                <a:cubicBezTo>
                  <a:pt x="1043059" y="2009686"/>
                  <a:pt x="1036515" y="2012413"/>
                  <a:pt x="1030516" y="2019503"/>
                </a:cubicBezTo>
                <a:cubicBezTo>
                  <a:pt x="1018790" y="2033410"/>
                  <a:pt x="1006246" y="2046499"/>
                  <a:pt x="993703" y="2059861"/>
                </a:cubicBezTo>
                <a:cubicBezTo>
                  <a:pt x="918714" y="2140304"/>
                  <a:pt x="843725" y="2220746"/>
                  <a:pt x="768736" y="2300916"/>
                </a:cubicBezTo>
                <a:cubicBezTo>
                  <a:pt x="760555" y="2309642"/>
                  <a:pt x="760555" y="2312097"/>
                  <a:pt x="767372" y="2322186"/>
                </a:cubicBezTo>
                <a:cubicBezTo>
                  <a:pt x="803094" y="2374269"/>
                  <a:pt x="838544" y="2426352"/>
                  <a:pt x="874266" y="2478436"/>
                </a:cubicBezTo>
                <a:cubicBezTo>
                  <a:pt x="920623" y="2546335"/>
                  <a:pt x="966979" y="2614234"/>
                  <a:pt x="1012791" y="2682406"/>
                </a:cubicBezTo>
                <a:cubicBezTo>
                  <a:pt x="1019881" y="2692768"/>
                  <a:pt x="1027789" y="2698494"/>
                  <a:pt x="1040605" y="2698767"/>
                </a:cubicBezTo>
                <a:cubicBezTo>
                  <a:pt x="1061875" y="2699040"/>
                  <a:pt x="1083144" y="2700403"/>
                  <a:pt x="1104687" y="2701221"/>
                </a:cubicBezTo>
                <a:cubicBezTo>
                  <a:pt x="1175040" y="2704766"/>
                  <a:pt x="1245393" y="2708311"/>
                  <a:pt x="1315747" y="2711584"/>
                </a:cubicBezTo>
                <a:cubicBezTo>
                  <a:pt x="1374647" y="2714583"/>
                  <a:pt x="1433547" y="2717037"/>
                  <a:pt x="1492721" y="2720037"/>
                </a:cubicBezTo>
                <a:cubicBezTo>
                  <a:pt x="1530897" y="2721946"/>
                  <a:pt x="1568800" y="2723582"/>
                  <a:pt x="1606977" y="2726036"/>
                </a:cubicBezTo>
                <a:cubicBezTo>
                  <a:pt x="1617884" y="2726854"/>
                  <a:pt x="1624429" y="2723582"/>
                  <a:pt x="1629610" y="2713765"/>
                </a:cubicBezTo>
                <a:cubicBezTo>
                  <a:pt x="1665877" y="2646684"/>
                  <a:pt x="1702417" y="2579875"/>
                  <a:pt x="1738957" y="2512794"/>
                </a:cubicBezTo>
                <a:cubicBezTo>
                  <a:pt x="1763499" y="2467801"/>
                  <a:pt x="1788041" y="2422808"/>
                  <a:pt x="1812856" y="2377814"/>
                </a:cubicBezTo>
                <a:cubicBezTo>
                  <a:pt x="1816673" y="2370997"/>
                  <a:pt x="1815855" y="2364998"/>
                  <a:pt x="1811492" y="2358726"/>
                </a:cubicBezTo>
                <a:cubicBezTo>
                  <a:pt x="1799494" y="2341547"/>
                  <a:pt x="1787768" y="2324367"/>
                  <a:pt x="1775770" y="2307188"/>
                </a:cubicBezTo>
                <a:cubicBezTo>
                  <a:pt x="1740321" y="2256741"/>
                  <a:pt x="1704871" y="2206021"/>
                  <a:pt x="1669422" y="2155574"/>
                </a:cubicBezTo>
                <a:cubicBezTo>
                  <a:pt x="1641335" y="2115489"/>
                  <a:pt x="1613248" y="2075131"/>
                  <a:pt x="1585162" y="2035046"/>
                </a:cubicBezTo>
                <a:cubicBezTo>
                  <a:pt x="1580253" y="2027956"/>
                  <a:pt x="1574799" y="2023048"/>
                  <a:pt x="1565528" y="2023048"/>
                </a:cubicBezTo>
                <a:cubicBezTo>
                  <a:pt x="1479632" y="2021139"/>
                  <a:pt x="1393735" y="2018685"/>
                  <a:pt x="1308111" y="2016503"/>
                </a:cubicBezTo>
                <a:close/>
                <a:moveTo>
                  <a:pt x="192002" y="1634468"/>
                </a:moveTo>
                <a:cubicBezTo>
                  <a:pt x="192820" y="1638013"/>
                  <a:pt x="193093" y="1639922"/>
                  <a:pt x="193366" y="1641558"/>
                </a:cubicBezTo>
                <a:cubicBezTo>
                  <a:pt x="197456" y="1659283"/>
                  <a:pt x="201819" y="1676735"/>
                  <a:pt x="205637" y="1694460"/>
                </a:cubicBezTo>
                <a:cubicBezTo>
                  <a:pt x="214908" y="1735090"/>
                  <a:pt x="223907" y="1775993"/>
                  <a:pt x="232905" y="1816624"/>
                </a:cubicBezTo>
                <a:cubicBezTo>
                  <a:pt x="241086" y="1853436"/>
                  <a:pt x="249539" y="1889976"/>
                  <a:pt x="257992" y="1926789"/>
                </a:cubicBezTo>
                <a:cubicBezTo>
                  <a:pt x="263446" y="1951058"/>
                  <a:pt x="268627" y="1975600"/>
                  <a:pt x="274081" y="1999870"/>
                </a:cubicBezTo>
                <a:cubicBezTo>
                  <a:pt x="281171" y="2030956"/>
                  <a:pt x="288261" y="2061769"/>
                  <a:pt x="295078" y="2092856"/>
                </a:cubicBezTo>
                <a:cubicBezTo>
                  <a:pt x="296987" y="2101037"/>
                  <a:pt x="301350" y="2106218"/>
                  <a:pt x="309530" y="2109217"/>
                </a:cubicBezTo>
                <a:cubicBezTo>
                  <a:pt x="321529" y="2113307"/>
                  <a:pt x="333254" y="2118489"/>
                  <a:pt x="344980" y="2123397"/>
                </a:cubicBezTo>
                <a:cubicBezTo>
                  <a:pt x="376611" y="2136213"/>
                  <a:pt x="407970" y="2149029"/>
                  <a:pt x="439602" y="2161573"/>
                </a:cubicBezTo>
                <a:cubicBezTo>
                  <a:pt x="469052" y="2173299"/>
                  <a:pt x="498775" y="2184752"/>
                  <a:pt x="528226" y="2196477"/>
                </a:cubicBezTo>
                <a:cubicBezTo>
                  <a:pt x="586035" y="2219655"/>
                  <a:pt x="643572" y="2242834"/>
                  <a:pt x="701109" y="2266285"/>
                </a:cubicBezTo>
                <a:cubicBezTo>
                  <a:pt x="707108" y="2268739"/>
                  <a:pt x="711471" y="2267648"/>
                  <a:pt x="715562" y="2262740"/>
                </a:cubicBezTo>
                <a:cubicBezTo>
                  <a:pt x="720743" y="2256468"/>
                  <a:pt x="726197" y="2250197"/>
                  <a:pt x="731650" y="2244197"/>
                </a:cubicBezTo>
                <a:cubicBezTo>
                  <a:pt x="773372" y="2197568"/>
                  <a:pt x="815365" y="2150938"/>
                  <a:pt x="857086" y="2104309"/>
                </a:cubicBezTo>
                <a:cubicBezTo>
                  <a:pt x="895535" y="2061224"/>
                  <a:pt x="933712" y="2018139"/>
                  <a:pt x="972433" y="1975328"/>
                </a:cubicBezTo>
                <a:cubicBezTo>
                  <a:pt x="977614" y="1969601"/>
                  <a:pt x="978705" y="1964693"/>
                  <a:pt x="976524" y="1957058"/>
                </a:cubicBezTo>
                <a:cubicBezTo>
                  <a:pt x="966161" y="1918063"/>
                  <a:pt x="956617" y="1878796"/>
                  <a:pt x="947073" y="1839529"/>
                </a:cubicBezTo>
                <a:cubicBezTo>
                  <a:pt x="933166" y="1782265"/>
                  <a:pt x="919259" y="1724728"/>
                  <a:pt x="905079" y="1667464"/>
                </a:cubicBezTo>
                <a:cubicBezTo>
                  <a:pt x="890900" y="1610199"/>
                  <a:pt x="876447" y="1552935"/>
                  <a:pt x="862813" y="1495671"/>
                </a:cubicBezTo>
                <a:cubicBezTo>
                  <a:pt x="860631" y="1486127"/>
                  <a:pt x="856541" y="1480127"/>
                  <a:pt x="847815" y="1476582"/>
                </a:cubicBezTo>
                <a:cubicBezTo>
                  <a:pt x="830636" y="1469493"/>
                  <a:pt x="813729" y="1462130"/>
                  <a:pt x="796550" y="1454495"/>
                </a:cubicBezTo>
                <a:cubicBezTo>
                  <a:pt x="738740" y="1429135"/>
                  <a:pt x="680930" y="1403775"/>
                  <a:pt x="623121" y="1378688"/>
                </a:cubicBezTo>
                <a:cubicBezTo>
                  <a:pt x="573764" y="1357145"/>
                  <a:pt x="524135" y="1335603"/>
                  <a:pt x="474779" y="1313788"/>
                </a:cubicBezTo>
                <a:cubicBezTo>
                  <a:pt x="463599" y="1308880"/>
                  <a:pt x="459236" y="1309970"/>
                  <a:pt x="451328" y="1319515"/>
                </a:cubicBezTo>
                <a:cubicBezTo>
                  <a:pt x="413424" y="1364781"/>
                  <a:pt x="375793" y="1410047"/>
                  <a:pt x="337890" y="1455586"/>
                </a:cubicBezTo>
                <a:cubicBezTo>
                  <a:pt x="305167" y="1494580"/>
                  <a:pt x="272718" y="1533574"/>
                  <a:pt x="239995" y="1572841"/>
                </a:cubicBezTo>
                <a:cubicBezTo>
                  <a:pt x="226361" y="1589202"/>
                  <a:pt x="212454" y="1605564"/>
                  <a:pt x="199092" y="1622198"/>
                </a:cubicBezTo>
                <a:cubicBezTo>
                  <a:pt x="196365" y="1626015"/>
                  <a:pt x="194184" y="1630923"/>
                  <a:pt x="192002" y="1634468"/>
                </a:cubicBezTo>
                <a:close/>
                <a:moveTo>
                  <a:pt x="1617066" y="1970692"/>
                </a:moveTo>
                <a:cubicBezTo>
                  <a:pt x="1618702" y="1973691"/>
                  <a:pt x="1619793" y="1977236"/>
                  <a:pt x="1621702" y="1980236"/>
                </a:cubicBezTo>
                <a:cubicBezTo>
                  <a:pt x="1641608" y="2007777"/>
                  <a:pt x="1661787" y="2035046"/>
                  <a:pt x="1681966" y="2062588"/>
                </a:cubicBezTo>
                <a:cubicBezTo>
                  <a:pt x="1730777" y="2129123"/>
                  <a:pt x="1779860" y="2195932"/>
                  <a:pt x="1828671" y="2262467"/>
                </a:cubicBezTo>
                <a:cubicBezTo>
                  <a:pt x="1839851" y="2277738"/>
                  <a:pt x="1851032" y="2293281"/>
                  <a:pt x="1862484" y="2308551"/>
                </a:cubicBezTo>
                <a:cubicBezTo>
                  <a:pt x="1867393" y="2315096"/>
                  <a:pt x="1871211" y="2316187"/>
                  <a:pt x="1877482" y="2312915"/>
                </a:cubicBezTo>
                <a:cubicBezTo>
                  <a:pt x="1897934" y="2302280"/>
                  <a:pt x="1918385" y="2291645"/>
                  <a:pt x="1939110" y="2281010"/>
                </a:cubicBezTo>
                <a:cubicBezTo>
                  <a:pt x="1998010" y="2250742"/>
                  <a:pt x="2057183" y="2220746"/>
                  <a:pt x="2116084" y="2190751"/>
                </a:cubicBezTo>
                <a:cubicBezTo>
                  <a:pt x="2165440" y="2165663"/>
                  <a:pt x="2214524" y="2139758"/>
                  <a:pt x="2264153" y="2115762"/>
                </a:cubicBezTo>
                <a:cubicBezTo>
                  <a:pt x="2279969" y="2108126"/>
                  <a:pt x="2289786" y="2098310"/>
                  <a:pt x="2293876" y="2081676"/>
                </a:cubicBezTo>
                <a:cubicBezTo>
                  <a:pt x="2295239" y="2075677"/>
                  <a:pt x="2298239" y="2069677"/>
                  <a:pt x="2300420" y="2063678"/>
                </a:cubicBezTo>
                <a:cubicBezTo>
                  <a:pt x="2320054" y="2010504"/>
                  <a:pt x="2339687" y="1957058"/>
                  <a:pt x="2359048" y="1903884"/>
                </a:cubicBezTo>
                <a:cubicBezTo>
                  <a:pt x="2380863" y="1844165"/>
                  <a:pt x="2402405" y="1784447"/>
                  <a:pt x="2424766" y="1724728"/>
                </a:cubicBezTo>
                <a:cubicBezTo>
                  <a:pt x="2427765" y="1717093"/>
                  <a:pt x="2426675" y="1711366"/>
                  <a:pt x="2422312" y="1704549"/>
                </a:cubicBezTo>
                <a:cubicBezTo>
                  <a:pt x="2377864" y="1637741"/>
                  <a:pt x="2333688" y="1570387"/>
                  <a:pt x="2289240" y="1503306"/>
                </a:cubicBezTo>
                <a:cubicBezTo>
                  <a:pt x="2269607" y="1473310"/>
                  <a:pt x="2249700" y="1443315"/>
                  <a:pt x="2229794" y="1413592"/>
                </a:cubicBezTo>
                <a:cubicBezTo>
                  <a:pt x="2224341" y="1405411"/>
                  <a:pt x="2219705" y="1403775"/>
                  <a:pt x="2210434" y="1406775"/>
                </a:cubicBezTo>
                <a:cubicBezTo>
                  <a:pt x="2206616" y="1408138"/>
                  <a:pt x="2203071" y="1410319"/>
                  <a:pt x="2199253" y="1411683"/>
                </a:cubicBezTo>
                <a:cubicBezTo>
                  <a:pt x="2162713" y="1425317"/>
                  <a:pt x="2126173" y="1438679"/>
                  <a:pt x="2089633" y="1452313"/>
                </a:cubicBezTo>
                <a:cubicBezTo>
                  <a:pt x="2037277" y="1471947"/>
                  <a:pt x="1985194" y="1492126"/>
                  <a:pt x="1933111" y="1511759"/>
                </a:cubicBezTo>
                <a:cubicBezTo>
                  <a:pt x="1884299" y="1530029"/>
                  <a:pt x="1835489" y="1548572"/>
                  <a:pt x="1786405" y="1566297"/>
                </a:cubicBezTo>
                <a:cubicBezTo>
                  <a:pt x="1777406" y="1569569"/>
                  <a:pt x="1771952" y="1574750"/>
                  <a:pt x="1768680" y="1583476"/>
                </a:cubicBezTo>
                <a:cubicBezTo>
                  <a:pt x="1758318" y="1610199"/>
                  <a:pt x="1747683" y="1636650"/>
                  <a:pt x="1737321" y="1663373"/>
                </a:cubicBezTo>
                <a:cubicBezTo>
                  <a:pt x="1698327" y="1762086"/>
                  <a:pt x="1659332" y="1861072"/>
                  <a:pt x="1620338" y="1959784"/>
                </a:cubicBezTo>
                <a:cubicBezTo>
                  <a:pt x="1618975" y="1963057"/>
                  <a:pt x="1618157" y="1966602"/>
                  <a:pt x="1617066" y="1970692"/>
                </a:cubicBezTo>
                <a:close/>
              </a:path>
            </a:pathLst>
          </a:custGeom>
          <a:solidFill>
            <a:schemeClr val="accent6"/>
          </a:solidFill>
          <a:ln w="27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任意多边形: 形状 13"/>
          <p:cNvSpPr/>
          <p:nvPr userDrawn="1">
            <p:custDataLst>
              <p:tags r:id="rId4"/>
            </p:custDataLst>
          </p:nvPr>
        </p:nvSpPr>
        <p:spPr>
          <a:xfrm>
            <a:off x="11292840" y="109855"/>
            <a:ext cx="812165" cy="757555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lIns="90000" tIns="46800" rIns="90000" bIns="0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 lIns="90000" tIns="46800" rIns="90000" bIns="46800"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5"/>
          <p:cNvSpPr/>
          <p:nvPr userDrawn="1">
            <p:custDataLst>
              <p:tags r:id="rId2"/>
            </p:custDataLst>
          </p:nvPr>
        </p:nvSpPr>
        <p:spPr>
          <a:xfrm>
            <a:off x="80010" y="109220"/>
            <a:ext cx="804545" cy="801370"/>
          </a:xfrm>
          <a:custGeom>
            <a:avLst/>
            <a:gdLst>
              <a:gd name="connsiteX0" fmla="*/ 956345 w 2745173"/>
              <a:gd name="connsiteY0" fmla="*/ 62971 h 2797795"/>
              <a:gd name="connsiteX1" fmla="*/ 1011427 w 2745173"/>
              <a:gd name="connsiteY1" fmla="*/ 48792 h 2797795"/>
              <a:gd name="connsiteX2" fmla="*/ 1084235 w 2745173"/>
              <a:gd name="connsiteY2" fmla="*/ 31067 h 2797795"/>
              <a:gd name="connsiteX3" fmla="*/ 1133864 w 2745173"/>
              <a:gd name="connsiteY3" fmla="*/ 22886 h 2797795"/>
              <a:gd name="connsiteX4" fmla="*/ 1172858 w 2745173"/>
              <a:gd name="connsiteY4" fmla="*/ 17432 h 2797795"/>
              <a:gd name="connsiteX5" fmla="*/ 1334017 w 2745173"/>
              <a:gd name="connsiteY5" fmla="*/ 1344 h 2797795"/>
              <a:gd name="connsiteX6" fmla="*/ 1473905 w 2745173"/>
              <a:gd name="connsiteY6" fmla="*/ 6525 h 2797795"/>
              <a:gd name="connsiteX7" fmla="*/ 1483449 w 2745173"/>
              <a:gd name="connsiteY7" fmla="*/ 7070 h 2797795"/>
              <a:gd name="connsiteX8" fmla="*/ 1567164 w 2745173"/>
              <a:gd name="connsiteY8" fmla="*/ 16887 h 2797795"/>
              <a:gd name="connsiteX9" fmla="*/ 1618429 w 2745173"/>
              <a:gd name="connsiteY9" fmla="*/ 23432 h 2797795"/>
              <a:gd name="connsiteX10" fmla="*/ 1690146 w 2745173"/>
              <a:gd name="connsiteY10" fmla="*/ 38429 h 2797795"/>
              <a:gd name="connsiteX11" fmla="*/ 1755591 w 2745173"/>
              <a:gd name="connsiteY11" fmla="*/ 56427 h 2797795"/>
              <a:gd name="connsiteX12" fmla="*/ 1834398 w 2745173"/>
              <a:gd name="connsiteY12" fmla="*/ 82332 h 2797795"/>
              <a:gd name="connsiteX13" fmla="*/ 1891662 w 2745173"/>
              <a:gd name="connsiteY13" fmla="*/ 103874 h 2797795"/>
              <a:gd name="connsiteX14" fmla="*/ 1964742 w 2745173"/>
              <a:gd name="connsiteY14" fmla="*/ 140142 h 2797795"/>
              <a:gd name="connsiteX15" fmla="*/ 1989011 w 2745173"/>
              <a:gd name="connsiteY15" fmla="*/ 178045 h 2797795"/>
              <a:gd name="connsiteX16" fmla="*/ 1996101 w 2745173"/>
              <a:gd name="connsiteY16" fmla="*/ 342748 h 2797795"/>
              <a:gd name="connsiteX17" fmla="*/ 2000192 w 2745173"/>
              <a:gd name="connsiteY17" fmla="*/ 445006 h 2797795"/>
              <a:gd name="connsiteX18" fmla="*/ 2002646 w 2745173"/>
              <a:gd name="connsiteY18" fmla="*/ 470639 h 2797795"/>
              <a:gd name="connsiteX19" fmla="*/ 2008372 w 2745173"/>
              <a:gd name="connsiteY19" fmla="*/ 481001 h 2797795"/>
              <a:gd name="connsiteX20" fmla="*/ 2207434 w 2745173"/>
              <a:gd name="connsiteY20" fmla="*/ 688516 h 2797795"/>
              <a:gd name="connsiteX21" fmla="*/ 2308328 w 2745173"/>
              <a:gd name="connsiteY21" fmla="*/ 793773 h 2797795"/>
              <a:gd name="connsiteX22" fmla="*/ 2349504 w 2745173"/>
              <a:gd name="connsiteY22" fmla="*/ 837131 h 2797795"/>
              <a:gd name="connsiteX23" fmla="*/ 2372410 w 2745173"/>
              <a:gd name="connsiteY23" fmla="*/ 843130 h 2797795"/>
              <a:gd name="connsiteX24" fmla="*/ 2445217 w 2745173"/>
              <a:gd name="connsiteY24" fmla="*/ 825950 h 2797795"/>
              <a:gd name="connsiteX25" fmla="*/ 2588378 w 2745173"/>
              <a:gd name="connsiteY25" fmla="*/ 792683 h 2797795"/>
              <a:gd name="connsiteX26" fmla="*/ 2608830 w 2745173"/>
              <a:gd name="connsiteY26" fmla="*/ 802499 h 2797795"/>
              <a:gd name="connsiteX27" fmla="*/ 2673184 w 2745173"/>
              <a:gd name="connsiteY27" fmla="*/ 964476 h 2797795"/>
              <a:gd name="connsiteX28" fmla="*/ 2711360 w 2745173"/>
              <a:gd name="connsiteY28" fmla="*/ 1097820 h 2797795"/>
              <a:gd name="connsiteX29" fmla="*/ 2721995 w 2745173"/>
              <a:gd name="connsiteY29" fmla="*/ 1157811 h 2797795"/>
              <a:gd name="connsiteX30" fmla="*/ 2727994 w 2745173"/>
              <a:gd name="connsiteY30" fmla="*/ 1200896 h 2797795"/>
              <a:gd name="connsiteX31" fmla="*/ 2736720 w 2745173"/>
              <a:gd name="connsiteY31" fmla="*/ 1275067 h 2797795"/>
              <a:gd name="connsiteX32" fmla="*/ 2744628 w 2745173"/>
              <a:gd name="connsiteY32" fmla="*/ 1392049 h 2797795"/>
              <a:gd name="connsiteX33" fmla="*/ 2745173 w 2745173"/>
              <a:gd name="connsiteY33" fmla="*/ 1400230 h 2797795"/>
              <a:gd name="connsiteX34" fmla="*/ 2737811 w 2745173"/>
              <a:gd name="connsiteY34" fmla="*/ 1506305 h 2797795"/>
              <a:gd name="connsiteX35" fmla="*/ 2736447 w 2745173"/>
              <a:gd name="connsiteY35" fmla="*/ 1521303 h 2797795"/>
              <a:gd name="connsiteX36" fmla="*/ 2728267 w 2745173"/>
              <a:gd name="connsiteY36" fmla="*/ 1594111 h 2797795"/>
              <a:gd name="connsiteX37" fmla="*/ 2721995 w 2745173"/>
              <a:gd name="connsiteY37" fmla="*/ 1648103 h 2797795"/>
              <a:gd name="connsiteX38" fmla="*/ 2717087 w 2745173"/>
              <a:gd name="connsiteY38" fmla="*/ 1681643 h 2797795"/>
              <a:gd name="connsiteX39" fmla="*/ 2704816 w 2745173"/>
              <a:gd name="connsiteY39" fmla="*/ 1692551 h 2797795"/>
              <a:gd name="connsiteX40" fmla="*/ 2621101 w 2745173"/>
              <a:gd name="connsiteY40" fmla="*/ 1711639 h 2797795"/>
              <a:gd name="connsiteX41" fmla="*/ 2494846 w 2745173"/>
              <a:gd name="connsiteY41" fmla="*/ 1739998 h 2797795"/>
              <a:gd name="connsiteX42" fmla="*/ 2474940 w 2745173"/>
              <a:gd name="connsiteY42" fmla="*/ 1757996 h 2797795"/>
              <a:gd name="connsiteX43" fmla="*/ 2411949 w 2745173"/>
              <a:gd name="connsiteY43" fmla="*/ 1942332 h 2797795"/>
              <a:gd name="connsiteX44" fmla="*/ 2353867 w 2745173"/>
              <a:gd name="connsiteY44" fmla="*/ 2110853 h 2797795"/>
              <a:gd name="connsiteX45" fmla="*/ 2352231 w 2745173"/>
              <a:gd name="connsiteY45" fmla="*/ 2114671 h 2797795"/>
              <a:gd name="connsiteX46" fmla="*/ 2357957 w 2745173"/>
              <a:gd name="connsiteY46" fmla="*/ 2144394 h 2797795"/>
              <a:gd name="connsiteX47" fmla="*/ 2445490 w 2745173"/>
              <a:gd name="connsiteY47" fmla="*/ 2243379 h 2797795"/>
              <a:gd name="connsiteX48" fmla="*/ 2446308 w 2745173"/>
              <a:gd name="connsiteY48" fmla="*/ 2266558 h 2797795"/>
              <a:gd name="connsiteX49" fmla="*/ 2399133 w 2745173"/>
              <a:gd name="connsiteY49" fmla="*/ 2322731 h 2797795"/>
              <a:gd name="connsiteX50" fmla="*/ 2338869 w 2745173"/>
              <a:gd name="connsiteY50" fmla="*/ 2387631 h 2797795"/>
              <a:gd name="connsiteX51" fmla="*/ 2260881 w 2745173"/>
              <a:gd name="connsiteY51" fmla="*/ 2461529 h 2797795"/>
              <a:gd name="connsiteX52" fmla="*/ 2141444 w 2745173"/>
              <a:gd name="connsiteY52" fmla="*/ 2558333 h 2797795"/>
              <a:gd name="connsiteX53" fmla="*/ 2081453 w 2745173"/>
              <a:gd name="connsiteY53" fmla="*/ 2595964 h 2797795"/>
              <a:gd name="connsiteX54" fmla="*/ 1902842 w 2745173"/>
              <a:gd name="connsiteY54" fmla="*/ 2688678 h 2797795"/>
              <a:gd name="connsiteX55" fmla="*/ 1777133 w 2745173"/>
              <a:gd name="connsiteY55" fmla="*/ 2736943 h 2797795"/>
              <a:gd name="connsiteX56" fmla="*/ 1674330 w 2745173"/>
              <a:gd name="connsiteY56" fmla="*/ 2763667 h 2797795"/>
              <a:gd name="connsiteX57" fmla="*/ 1567710 w 2745173"/>
              <a:gd name="connsiteY57" fmla="*/ 2784664 h 2797795"/>
              <a:gd name="connsiteX58" fmla="*/ 1451272 w 2745173"/>
              <a:gd name="connsiteY58" fmla="*/ 2794481 h 2797795"/>
              <a:gd name="connsiteX59" fmla="*/ 1371102 w 2745173"/>
              <a:gd name="connsiteY59" fmla="*/ 2797753 h 2797795"/>
              <a:gd name="connsiteX60" fmla="*/ 1330199 w 2745173"/>
              <a:gd name="connsiteY60" fmla="*/ 2796389 h 2797795"/>
              <a:gd name="connsiteX61" fmla="*/ 1233668 w 2745173"/>
              <a:gd name="connsiteY61" fmla="*/ 2792844 h 2797795"/>
              <a:gd name="connsiteX62" fmla="*/ 1185129 w 2745173"/>
              <a:gd name="connsiteY62" fmla="*/ 2786027 h 2797795"/>
              <a:gd name="connsiteX63" fmla="*/ 1146408 w 2745173"/>
              <a:gd name="connsiteY63" fmla="*/ 2778937 h 2797795"/>
              <a:gd name="connsiteX64" fmla="*/ 1065147 w 2745173"/>
              <a:gd name="connsiteY64" fmla="*/ 2763394 h 2797795"/>
              <a:gd name="connsiteX65" fmla="*/ 966161 w 2745173"/>
              <a:gd name="connsiteY65" fmla="*/ 2738852 h 2797795"/>
              <a:gd name="connsiteX66" fmla="*/ 914078 w 2745173"/>
              <a:gd name="connsiteY66" fmla="*/ 2718946 h 2797795"/>
              <a:gd name="connsiteX67" fmla="*/ 721016 w 2745173"/>
              <a:gd name="connsiteY67" fmla="*/ 2633868 h 2797795"/>
              <a:gd name="connsiteX68" fmla="*/ 656661 w 2745173"/>
              <a:gd name="connsiteY68" fmla="*/ 2595964 h 2797795"/>
              <a:gd name="connsiteX69" fmla="*/ 603215 w 2745173"/>
              <a:gd name="connsiteY69" fmla="*/ 2562969 h 2797795"/>
              <a:gd name="connsiteX70" fmla="*/ 556585 w 2745173"/>
              <a:gd name="connsiteY70" fmla="*/ 2527520 h 2797795"/>
              <a:gd name="connsiteX71" fmla="*/ 465508 w 2745173"/>
              <a:gd name="connsiteY71" fmla="*/ 2451985 h 2797795"/>
              <a:gd name="connsiteX72" fmla="*/ 307894 w 2745173"/>
              <a:gd name="connsiteY72" fmla="*/ 2288100 h 2797795"/>
              <a:gd name="connsiteX73" fmla="*/ 251175 w 2745173"/>
              <a:gd name="connsiteY73" fmla="*/ 2208203 h 2797795"/>
              <a:gd name="connsiteX74" fmla="*/ 235359 w 2745173"/>
              <a:gd name="connsiteY74" fmla="*/ 2186115 h 2797795"/>
              <a:gd name="connsiteX75" fmla="*/ 233451 w 2745173"/>
              <a:gd name="connsiteY75" fmla="*/ 2164845 h 2797795"/>
              <a:gd name="connsiteX76" fmla="*/ 244903 w 2745173"/>
              <a:gd name="connsiteY76" fmla="*/ 2138667 h 2797795"/>
              <a:gd name="connsiteX77" fmla="*/ 248448 w 2745173"/>
              <a:gd name="connsiteY77" fmla="*/ 2097764 h 2797795"/>
              <a:gd name="connsiteX78" fmla="*/ 217907 w 2745173"/>
              <a:gd name="connsiteY78" fmla="*/ 1973419 h 2797795"/>
              <a:gd name="connsiteX79" fmla="*/ 180822 w 2745173"/>
              <a:gd name="connsiteY79" fmla="*/ 1824259 h 2797795"/>
              <a:gd name="connsiteX80" fmla="*/ 148918 w 2745173"/>
              <a:gd name="connsiteY80" fmla="*/ 1697459 h 2797795"/>
              <a:gd name="connsiteX81" fmla="*/ 140464 w 2745173"/>
              <a:gd name="connsiteY81" fmla="*/ 1661737 h 2797795"/>
              <a:gd name="connsiteX82" fmla="*/ 125739 w 2745173"/>
              <a:gd name="connsiteY82" fmla="*/ 1645921 h 2797795"/>
              <a:gd name="connsiteX83" fmla="*/ 37661 w 2745173"/>
              <a:gd name="connsiteY83" fmla="*/ 1627924 h 2797795"/>
              <a:gd name="connsiteX84" fmla="*/ 27026 w 2745173"/>
              <a:gd name="connsiteY84" fmla="*/ 1626015 h 2797795"/>
              <a:gd name="connsiteX85" fmla="*/ 16937 w 2745173"/>
              <a:gd name="connsiteY85" fmla="*/ 1615108 h 2797795"/>
              <a:gd name="connsiteX86" fmla="*/ 3303 w 2745173"/>
              <a:gd name="connsiteY86" fmla="*/ 1504669 h 2797795"/>
              <a:gd name="connsiteX87" fmla="*/ 30 w 2745173"/>
              <a:gd name="connsiteY87" fmla="*/ 1413319 h 2797795"/>
              <a:gd name="connsiteX88" fmla="*/ 2212 w 2745173"/>
              <a:gd name="connsiteY88" fmla="*/ 1330422 h 2797795"/>
              <a:gd name="connsiteX89" fmla="*/ 3303 w 2745173"/>
              <a:gd name="connsiteY89" fmla="*/ 1288155 h 2797795"/>
              <a:gd name="connsiteX90" fmla="*/ 11483 w 2745173"/>
              <a:gd name="connsiteY90" fmla="*/ 1216711 h 2797795"/>
              <a:gd name="connsiteX91" fmla="*/ 21845 w 2745173"/>
              <a:gd name="connsiteY91" fmla="*/ 1153721 h 2797795"/>
              <a:gd name="connsiteX92" fmla="*/ 37116 w 2745173"/>
              <a:gd name="connsiteY92" fmla="*/ 1077641 h 2797795"/>
              <a:gd name="connsiteX93" fmla="*/ 55113 w 2745173"/>
              <a:gd name="connsiteY93" fmla="*/ 1005106 h 2797795"/>
              <a:gd name="connsiteX94" fmla="*/ 79655 w 2745173"/>
              <a:gd name="connsiteY94" fmla="*/ 927117 h 2797795"/>
              <a:gd name="connsiteX95" fmla="*/ 99561 w 2745173"/>
              <a:gd name="connsiteY95" fmla="*/ 870671 h 2797795"/>
              <a:gd name="connsiteX96" fmla="*/ 140737 w 2745173"/>
              <a:gd name="connsiteY96" fmla="*/ 783411 h 2797795"/>
              <a:gd name="connsiteX97" fmla="*/ 218726 w 2745173"/>
              <a:gd name="connsiteY97" fmla="*/ 641341 h 2797795"/>
              <a:gd name="connsiteX98" fmla="*/ 236996 w 2745173"/>
              <a:gd name="connsiteY98" fmla="*/ 634797 h 2797795"/>
              <a:gd name="connsiteX99" fmla="*/ 411788 w 2745173"/>
              <a:gd name="connsiteY99" fmla="*/ 695606 h 2797795"/>
              <a:gd name="connsiteX100" fmla="*/ 458690 w 2745173"/>
              <a:gd name="connsiteY100" fmla="*/ 688789 h 2797795"/>
              <a:gd name="connsiteX101" fmla="*/ 598306 w 2745173"/>
              <a:gd name="connsiteY101" fmla="*/ 593894 h 2797795"/>
              <a:gd name="connsiteX102" fmla="*/ 742558 w 2745173"/>
              <a:gd name="connsiteY102" fmla="*/ 496271 h 2797795"/>
              <a:gd name="connsiteX103" fmla="*/ 884628 w 2745173"/>
              <a:gd name="connsiteY103" fmla="*/ 400013 h 2797795"/>
              <a:gd name="connsiteX104" fmla="*/ 899080 w 2745173"/>
              <a:gd name="connsiteY104" fmla="*/ 389923 h 2797795"/>
              <a:gd name="connsiteX105" fmla="*/ 909715 w 2745173"/>
              <a:gd name="connsiteY105" fmla="*/ 371926 h 2797795"/>
              <a:gd name="connsiteX106" fmla="*/ 932348 w 2745173"/>
              <a:gd name="connsiteY106" fmla="*/ 222493 h 2797795"/>
              <a:gd name="connsiteX107" fmla="*/ 945983 w 2745173"/>
              <a:gd name="connsiteY107" fmla="*/ 120236 h 2797795"/>
              <a:gd name="connsiteX108" fmla="*/ 954709 w 2745173"/>
              <a:gd name="connsiteY108" fmla="*/ 76606 h 2797795"/>
              <a:gd name="connsiteX109" fmla="*/ 956345 w 2745173"/>
              <a:gd name="connsiteY109" fmla="*/ 62971 h 2797795"/>
              <a:gd name="connsiteX110" fmla="*/ 476415 w 2745173"/>
              <a:gd name="connsiteY110" fmla="*/ 977837 h 2797795"/>
              <a:gd name="connsiteX111" fmla="*/ 475324 w 2745173"/>
              <a:gd name="connsiteY111" fmla="*/ 977837 h 2797795"/>
              <a:gd name="connsiteX112" fmla="*/ 480505 w 2745173"/>
              <a:gd name="connsiteY112" fmla="*/ 1205531 h 2797795"/>
              <a:gd name="connsiteX113" fmla="*/ 491958 w 2745173"/>
              <a:gd name="connsiteY113" fmla="*/ 1221893 h 2797795"/>
              <a:gd name="connsiteX114" fmla="*/ 545950 w 2745173"/>
              <a:gd name="connsiteY114" fmla="*/ 1244526 h 2797795"/>
              <a:gd name="connsiteX115" fmla="*/ 719379 w 2745173"/>
              <a:gd name="connsiteY115" fmla="*/ 1320333 h 2797795"/>
              <a:gd name="connsiteX116" fmla="*/ 882719 w 2745173"/>
              <a:gd name="connsiteY116" fmla="*/ 1398321 h 2797795"/>
              <a:gd name="connsiteX117" fmla="*/ 904261 w 2745173"/>
              <a:gd name="connsiteY117" fmla="*/ 1397231 h 2797795"/>
              <a:gd name="connsiteX118" fmla="*/ 965071 w 2745173"/>
              <a:gd name="connsiteY118" fmla="*/ 1358509 h 2797795"/>
              <a:gd name="connsiteX119" fmla="*/ 1142590 w 2745173"/>
              <a:gd name="connsiteY119" fmla="*/ 1246980 h 2797795"/>
              <a:gd name="connsiteX120" fmla="*/ 1332653 w 2745173"/>
              <a:gd name="connsiteY120" fmla="*/ 1126997 h 2797795"/>
              <a:gd name="connsiteX121" fmla="*/ 1344924 w 2745173"/>
              <a:gd name="connsiteY121" fmla="*/ 1108727 h 2797795"/>
              <a:gd name="connsiteX122" fmla="*/ 1355013 w 2745173"/>
              <a:gd name="connsiteY122" fmla="*/ 1042737 h 2797795"/>
              <a:gd name="connsiteX123" fmla="*/ 1372465 w 2745173"/>
              <a:gd name="connsiteY123" fmla="*/ 933935 h 2797795"/>
              <a:gd name="connsiteX124" fmla="*/ 1388281 w 2745173"/>
              <a:gd name="connsiteY124" fmla="*/ 830313 h 2797795"/>
              <a:gd name="connsiteX125" fmla="*/ 1409551 w 2745173"/>
              <a:gd name="connsiteY125" fmla="*/ 697242 h 2797795"/>
              <a:gd name="connsiteX126" fmla="*/ 1397553 w 2745173"/>
              <a:gd name="connsiteY126" fmla="*/ 673791 h 2797795"/>
              <a:gd name="connsiteX127" fmla="*/ 1234486 w 2745173"/>
              <a:gd name="connsiteY127" fmla="*/ 588985 h 2797795"/>
              <a:gd name="connsiteX128" fmla="*/ 1076327 w 2745173"/>
              <a:gd name="connsiteY128" fmla="*/ 506634 h 2797795"/>
              <a:gd name="connsiteX129" fmla="*/ 951164 w 2745173"/>
              <a:gd name="connsiteY129" fmla="*/ 440643 h 2797795"/>
              <a:gd name="connsiteX130" fmla="*/ 929076 w 2745173"/>
              <a:gd name="connsiteY130" fmla="*/ 441734 h 2797795"/>
              <a:gd name="connsiteX131" fmla="*/ 839362 w 2745173"/>
              <a:gd name="connsiteY131" fmla="*/ 501453 h 2797795"/>
              <a:gd name="connsiteX132" fmla="*/ 647117 w 2745173"/>
              <a:gd name="connsiteY132" fmla="*/ 627979 h 2797795"/>
              <a:gd name="connsiteX133" fmla="*/ 484323 w 2745173"/>
              <a:gd name="connsiteY133" fmla="*/ 734873 h 2797795"/>
              <a:gd name="connsiteX134" fmla="*/ 473143 w 2745173"/>
              <a:gd name="connsiteY134" fmla="*/ 754506 h 2797795"/>
              <a:gd name="connsiteX135" fmla="*/ 473143 w 2745173"/>
              <a:gd name="connsiteY135" fmla="*/ 762687 h 2797795"/>
              <a:gd name="connsiteX136" fmla="*/ 476415 w 2745173"/>
              <a:gd name="connsiteY136" fmla="*/ 977837 h 2797795"/>
              <a:gd name="connsiteX137" fmla="*/ 1422367 w 2745173"/>
              <a:gd name="connsiteY137" fmla="*/ 1111181 h 2797795"/>
              <a:gd name="connsiteX138" fmla="*/ 1424276 w 2745173"/>
              <a:gd name="connsiteY138" fmla="*/ 1111454 h 2797795"/>
              <a:gd name="connsiteX139" fmla="*/ 1424276 w 2745173"/>
              <a:gd name="connsiteY139" fmla="*/ 1127815 h 2797795"/>
              <a:gd name="connsiteX140" fmla="*/ 1434911 w 2745173"/>
              <a:gd name="connsiteY140" fmla="*/ 1152903 h 2797795"/>
              <a:gd name="connsiteX141" fmla="*/ 1477723 w 2745173"/>
              <a:gd name="connsiteY141" fmla="*/ 1192988 h 2797795"/>
              <a:gd name="connsiteX142" fmla="*/ 1698872 w 2745173"/>
              <a:gd name="connsiteY142" fmla="*/ 1403230 h 2797795"/>
              <a:gd name="connsiteX143" fmla="*/ 1781224 w 2745173"/>
              <a:gd name="connsiteY143" fmla="*/ 1482582 h 2797795"/>
              <a:gd name="connsiteX144" fmla="*/ 1799494 w 2745173"/>
              <a:gd name="connsiteY144" fmla="*/ 1486672 h 2797795"/>
              <a:gd name="connsiteX145" fmla="*/ 1823490 w 2745173"/>
              <a:gd name="connsiteY145" fmla="*/ 1477400 h 2797795"/>
              <a:gd name="connsiteX146" fmla="*/ 1998555 w 2745173"/>
              <a:gd name="connsiteY146" fmla="*/ 1409501 h 2797795"/>
              <a:gd name="connsiteX147" fmla="*/ 2187801 w 2745173"/>
              <a:gd name="connsiteY147" fmla="*/ 1337239 h 2797795"/>
              <a:gd name="connsiteX148" fmla="*/ 2206889 w 2745173"/>
              <a:gd name="connsiteY148" fmla="*/ 1315152 h 2797795"/>
              <a:gd name="connsiteX149" fmla="*/ 2235521 w 2745173"/>
              <a:gd name="connsiteY149" fmla="*/ 1200350 h 2797795"/>
              <a:gd name="connsiteX150" fmla="*/ 2269061 w 2745173"/>
              <a:gd name="connsiteY150" fmla="*/ 1068369 h 2797795"/>
              <a:gd name="connsiteX151" fmla="*/ 2294694 w 2745173"/>
              <a:gd name="connsiteY151" fmla="*/ 966657 h 2797795"/>
              <a:gd name="connsiteX152" fmla="*/ 2315964 w 2745173"/>
              <a:gd name="connsiteY152" fmla="*/ 883487 h 2797795"/>
              <a:gd name="connsiteX153" fmla="*/ 2310510 w 2745173"/>
              <a:gd name="connsiteY153" fmla="*/ 865490 h 2797795"/>
              <a:gd name="connsiteX154" fmla="*/ 2249973 w 2745173"/>
              <a:gd name="connsiteY154" fmla="*/ 806590 h 2797795"/>
              <a:gd name="connsiteX155" fmla="*/ 2097814 w 2745173"/>
              <a:gd name="connsiteY155" fmla="*/ 656066 h 2797795"/>
              <a:gd name="connsiteX156" fmla="*/ 1977559 w 2745173"/>
              <a:gd name="connsiteY156" fmla="*/ 537447 h 2797795"/>
              <a:gd name="connsiteX157" fmla="*/ 1957107 w 2745173"/>
              <a:gd name="connsiteY157" fmla="*/ 532812 h 2797795"/>
              <a:gd name="connsiteX158" fmla="*/ 1879391 w 2745173"/>
              <a:gd name="connsiteY158" fmla="*/ 557626 h 2797795"/>
              <a:gd name="connsiteX159" fmla="*/ 1684420 w 2745173"/>
              <a:gd name="connsiteY159" fmla="*/ 618163 h 2797795"/>
              <a:gd name="connsiteX160" fmla="*/ 1581889 w 2745173"/>
              <a:gd name="connsiteY160" fmla="*/ 650340 h 2797795"/>
              <a:gd name="connsiteX161" fmla="*/ 1500083 w 2745173"/>
              <a:gd name="connsiteY161" fmla="*/ 675972 h 2797795"/>
              <a:gd name="connsiteX162" fmla="*/ 1485358 w 2745173"/>
              <a:gd name="connsiteY162" fmla="*/ 692879 h 2797795"/>
              <a:gd name="connsiteX163" fmla="*/ 1466270 w 2745173"/>
              <a:gd name="connsiteY163" fmla="*/ 815316 h 2797795"/>
              <a:gd name="connsiteX164" fmla="*/ 1453726 w 2745173"/>
              <a:gd name="connsiteY164" fmla="*/ 897395 h 2797795"/>
              <a:gd name="connsiteX165" fmla="*/ 1442819 w 2745173"/>
              <a:gd name="connsiteY165" fmla="*/ 967203 h 2797795"/>
              <a:gd name="connsiteX166" fmla="*/ 1431366 w 2745173"/>
              <a:gd name="connsiteY166" fmla="*/ 1043828 h 2797795"/>
              <a:gd name="connsiteX167" fmla="*/ 1422367 w 2745173"/>
              <a:gd name="connsiteY167" fmla="*/ 1111181 h 2797795"/>
              <a:gd name="connsiteX168" fmla="*/ 1308111 w 2745173"/>
              <a:gd name="connsiteY168" fmla="*/ 2016503 h 2797795"/>
              <a:gd name="connsiteX169" fmla="*/ 1308111 w 2745173"/>
              <a:gd name="connsiteY169" fmla="*/ 2016503 h 2797795"/>
              <a:gd name="connsiteX170" fmla="*/ 1177221 w 2745173"/>
              <a:gd name="connsiteY170" fmla="*/ 2013776 h 2797795"/>
              <a:gd name="connsiteX171" fmla="*/ 1051785 w 2745173"/>
              <a:gd name="connsiteY171" fmla="*/ 2009959 h 2797795"/>
              <a:gd name="connsiteX172" fmla="*/ 1030516 w 2745173"/>
              <a:gd name="connsiteY172" fmla="*/ 2019503 h 2797795"/>
              <a:gd name="connsiteX173" fmla="*/ 993703 w 2745173"/>
              <a:gd name="connsiteY173" fmla="*/ 2059861 h 2797795"/>
              <a:gd name="connsiteX174" fmla="*/ 768736 w 2745173"/>
              <a:gd name="connsiteY174" fmla="*/ 2300916 h 2797795"/>
              <a:gd name="connsiteX175" fmla="*/ 767372 w 2745173"/>
              <a:gd name="connsiteY175" fmla="*/ 2322186 h 2797795"/>
              <a:gd name="connsiteX176" fmla="*/ 874266 w 2745173"/>
              <a:gd name="connsiteY176" fmla="*/ 2478436 h 2797795"/>
              <a:gd name="connsiteX177" fmla="*/ 1012791 w 2745173"/>
              <a:gd name="connsiteY177" fmla="*/ 2682406 h 2797795"/>
              <a:gd name="connsiteX178" fmla="*/ 1040605 w 2745173"/>
              <a:gd name="connsiteY178" fmla="*/ 2698767 h 2797795"/>
              <a:gd name="connsiteX179" fmla="*/ 1104687 w 2745173"/>
              <a:gd name="connsiteY179" fmla="*/ 2701221 h 2797795"/>
              <a:gd name="connsiteX180" fmla="*/ 1315747 w 2745173"/>
              <a:gd name="connsiteY180" fmla="*/ 2711584 h 2797795"/>
              <a:gd name="connsiteX181" fmla="*/ 1492721 w 2745173"/>
              <a:gd name="connsiteY181" fmla="*/ 2720037 h 2797795"/>
              <a:gd name="connsiteX182" fmla="*/ 1606977 w 2745173"/>
              <a:gd name="connsiteY182" fmla="*/ 2726036 h 2797795"/>
              <a:gd name="connsiteX183" fmla="*/ 1629610 w 2745173"/>
              <a:gd name="connsiteY183" fmla="*/ 2713765 h 2797795"/>
              <a:gd name="connsiteX184" fmla="*/ 1738957 w 2745173"/>
              <a:gd name="connsiteY184" fmla="*/ 2512794 h 2797795"/>
              <a:gd name="connsiteX185" fmla="*/ 1812856 w 2745173"/>
              <a:gd name="connsiteY185" fmla="*/ 2377814 h 2797795"/>
              <a:gd name="connsiteX186" fmla="*/ 1811492 w 2745173"/>
              <a:gd name="connsiteY186" fmla="*/ 2358726 h 2797795"/>
              <a:gd name="connsiteX187" fmla="*/ 1775770 w 2745173"/>
              <a:gd name="connsiteY187" fmla="*/ 2307188 h 2797795"/>
              <a:gd name="connsiteX188" fmla="*/ 1669422 w 2745173"/>
              <a:gd name="connsiteY188" fmla="*/ 2155574 h 2797795"/>
              <a:gd name="connsiteX189" fmla="*/ 1585162 w 2745173"/>
              <a:gd name="connsiteY189" fmla="*/ 2035046 h 2797795"/>
              <a:gd name="connsiteX190" fmla="*/ 1565528 w 2745173"/>
              <a:gd name="connsiteY190" fmla="*/ 2023048 h 2797795"/>
              <a:gd name="connsiteX191" fmla="*/ 1308111 w 2745173"/>
              <a:gd name="connsiteY191" fmla="*/ 2016503 h 2797795"/>
              <a:gd name="connsiteX192" fmla="*/ 192002 w 2745173"/>
              <a:gd name="connsiteY192" fmla="*/ 1634468 h 2797795"/>
              <a:gd name="connsiteX193" fmla="*/ 193366 w 2745173"/>
              <a:gd name="connsiteY193" fmla="*/ 1641558 h 2797795"/>
              <a:gd name="connsiteX194" fmla="*/ 205637 w 2745173"/>
              <a:gd name="connsiteY194" fmla="*/ 1694460 h 2797795"/>
              <a:gd name="connsiteX195" fmla="*/ 232905 w 2745173"/>
              <a:gd name="connsiteY195" fmla="*/ 1816624 h 2797795"/>
              <a:gd name="connsiteX196" fmla="*/ 257992 w 2745173"/>
              <a:gd name="connsiteY196" fmla="*/ 1926789 h 2797795"/>
              <a:gd name="connsiteX197" fmla="*/ 274081 w 2745173"/>
              <a:gd name="connsiteY197" fmla="*/ 1999870 h 2797795"/>
              <a:gd name="connsiteX198" fmla="*/ 295078 w 2745173"/>
              <a:gd name="connsiteY198" fmla="*/ 2092856 h 2797795"/>
              <a:gd name="connsiteX199" fmla="*/ 309530 w 2745173"/>
              <a:gd name="connsiteY199" fmla="*/ 2109217 h 2797795"/>
              <a:gd name="connsiteX200" fmla="*/ 344980 w 2745173"/>
              <a:gd name="connsiteY200" fmla="*/ 2123397 h 2797795"/>
              <a:gd name="connsiteX201" fmla="*/ 439602 w 2745173"/>
              <a:gd name="connsiteY201" fmla="*/ 2161573 h 2797795"/>
              <a:gd name="connsiteX202" fmla="*/ 528226 w 2745173"/>
              <a:gd name="connsiteY202" fmla="*/ 2196477 h 2797795"/>
              <a:gd name="connsiteX203" fmla="*/ 701109 w 2745173"/>
              <a:gd name="connsiteY203" fmla="*/ 2266285 h 2797795"/>
              <a:gd name="connsiteX204" fmla="*/ 715562 w 2745173"/>
              <a:gd name="connsiteY204" fmla="*/ 2262740 h 2797795"/>
              <a:gd name="connsiteX205" fmla="*/ 731650 w 2745173"/>
              <a:gd name="connsiteY205" fmla="*/ 2244197 h 2797795"/>
              <a:gd name="connsiteX206" fmla="*/ 857086 w 2745173"/>
              <a:gd name="connsiteY206" fmla="*/ 2104309 h 2797795"/>
              <a:gd name="connsiteX207" fmla="*/ 972433 w 2745173"/>
              <a:gd name="connsiteY207" fmla="*/ 1975328 h 2797795"/>
              <a:gd name="connsiteX208" fmla="*/ 976524 w 2745173"/>
              <a:gd name="connsiteY208" fmla="*/ 1957058 h 2797795"/>
              <a:gd name="connsiteX209" fmla="*/ 947073 w 2745173"/>
              <a:gd name="connsiteY209" fmla="*/ 1839529 h 2797795"/>
              <a:gd name="connsiteX210" fmla="*/ 905079 w 2745173"/>
              <a:gd name="connsiteY210" fmla="*/ 1667464 h 2797795"/>
              <a:gd name="connsiteX211" fmla="*/ 862813 w 2745173"/>
              <a:gd name="connsiteY211" fmla="*/ 1495671 h 2797795"/>
              <a:gd name="connsiteX212" fmla="*/ 847815 w 2745173"/>
              <a:gd name="connsiteY212" fmla="*/ 1476582 h 2797795"/>
              <a:gd name="connsiteX213" fmla="*/ 796550 w 2745173"/>
              <a:gd name="connsiteY213" fmla="*/ 1454495 h 2797795"/>
              <a:gd name="connsiteX214" fmla="*/ 623121 w 2745173"/>
              <a:gd name="connsiteY214" fmla="*/ 1378688 h 2797795"/>
              <a:gd name="connsiteX215" fmla="*/ 474779 w 2745173"/>
              <a:gd name="connsiteY215" fmla="*/ 1313788 h 2797795"/>
              <a:gd name="connsiteX216" fmla="*/ 451328 w 2745173"/>
              <a:gd name="connsiteY216" fmla="*/ 1319515 h 2797795"/>
              <a:gd name="connsiteX217" fmla="*/ 337890 w 2745173"/>
              <a:gd name="connsiteY217" fmla="*/ 1455586 h 2797795"/>
              <a:gd name="connsiteX218" fmla="*/ 239995 w 2745173"/>
              <a:gd name="connsiteY218" fmla="*/ 1572841 h 2797795"/>
              <a:gd name="connsiteX219" fmla="*/ 199092 w 2745173"/>
              <a:gd name="connsiteY219" fmla="*/ 1622198 h 2797795"/>
              <a:gd name="connsiteX220" fmla="*/ 192002 w 2745173"/>
              <a:gd name="connsiteY220" fmla="*/ 1634468 h 2797795"/>
              <a:gd name="connsiteX221" fmla="*/ 1617066 w 2745173"/>
              <a:gd name="connsiteY221" fmla="*/ 1970692 h 2797795"/>
              <a:gd name="connsiteX222" fmla="*/ 1621702 w 2745173"/>
              <a:gd name="connsiteY222" fmla="*/ 1980236 h 2797795"/>
              <a:gd name="connsiteX223" fmla="*/ 1681966 w 2745173"/>
              <a:gd name="connsiteY223" fmla="*/ 2062588 h 2797795"/>
              <a:gd name="connsiteX224" fmla="*/ 1828671 w 2745173"/>
              <a:gd name="connsiteY224" fmla="*/ 2262467 h 2797795"/>
              <a:gd name="connsiteX225" fmla="*/ 1862484 w 2745173"/>
              <a:gd name="connsiteY225" fmla="*/ 2308551 h 2797795"/>
              <a:gd name="connsiteX226" fmla="*/ 1877482 w 2745173"/>
              <a:gd name="connsiteY226" fmla="*/ 2312915 h 2797795"/>
              <a:gd name="connsiteX227" fmla="*/ 1939110 w 2745173"/>
              <a:gd name="connsiteY227" fmla="*/ 2281010 h 2797795"/>
              <a:gd name="connsiteX228" fmla="*/ 2116084 w 2745173"/>
              <a:gd name="connsiteY228" fmla="*/ 2190751 h 2797795"/>
              <a:gd name="connsiteX229" fmla="*/ 2264153 w 2745173"/>
              <a:gd name="connsiteY229" fmla="*/ 2115762 h 2797795"/>
              <a:gd name="connsiteX230" fmla="*/ 2293876 w 2745173"/>
              <a:gd name="connsiteY230" fmla="*/ 2081676 h 2797795"/>
              <a:gd name="connsiteX231" fmla="*/ 2300420 w 2745173"/>
              <a:gd name="connsiteY231" fmla="*/ 2063678 h 2797795"/>
              <a:gd name="connsiteX232" fmla="*/ 2359048 w 2745173"/>
              <a:gd name="connsiteY232" fmla="*/ 1903884 h 2797795"/>
              <a:gd name="connsiteX233" fmla="*/ 2424766 w 2745173"/>
              <a:gd name="connsiteY233" fmla="*/ 1724728 h 2797795"/>
              <a:gd name="connsiteX234" fmla="*/ 2422312 w 2745173"/>
              <a:gd name="connsiteY234" fmla="*/ 1704549 h 2797795"/>
              <a:gd name="connsiteX235" fmla="*/ 2289240 w 2745173"/>
              <a:gd name="connsiteY235" fmla="*/ 1503306 h 2797795"/>
              <a:gd name="connsiteX236" fmla="*/ 2229794 w 2745173"/>
              <a:gd name="connsiteY236" fmla="*/ 1413592 h 2797795"/>
              <a:gd name="connsiteX237" fmla="*/ 2210434 w 2745173"/>
              <a:gd name="connsiteY237" fmla="*/ 1406775 h 2797795"/>
              <a:gd name="connsiteX238" fmla="*/ 2199253 w 2745173"/>
              <a:gd name="connsiteY238" fmla="*/ 1411683 h 2797795"/>
              <a:gd name="connsiteX239" fmla="*/ 2089633 w 2745173"/>
              <a:gd name="connsiteY239" fmla="*/ 1452313 h 2797795"/>
              <a:gd name="connsiteX240" fmla="*/ 1933111 w 2745173"/>
              <a:gd name="connsiteY240" fmla="*/ 1511759 h 2797795"/>
              <a:gd name="connsiteX241" fmla="*/ 1786405 w 2745173"/>
              <a:gd name="connsiteY241" fmla="*/ 1566297 h 2797795"/>
              <a:gd name="connsiteX242" fmla="*/ 1768680 w 2745173"/>
              <a:gd name="connsiteY242" fmla="*/ 1583476 h 2797795"/>
              <a:gd name="connsiteX243" fmla="*/ 1737321 w 2745173"/>
              <a:gd name="connsiteY243" fmla="*/ 1663373 h 2797795"/>
              <a:gd name="connsiteX244" fmla="*/ 1620338 w 2745173"/>
              <a:gd name="connsiteY244" fmla="*/ 1959784 h 2797795"/>
              <a:gd name="connsiteX245" fmla="*/ 1617066 w 2745173"/>
              <a:gd name="connsiteY245" fmla="*/ 1970692 h 2797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</a:cxnLst>
            <a:rect l="l" t="t" r="r" b="b"/>
            <a:pathLst>
              <a:path w="2745173" h="2797795">
                <a:moveTo>
                  <a:pt x="956345" y="62971"/>
                </a:moveTo>
                <a:cubicBezTo>
                  <a:pt x="974615" y="58336"/>
                  <a:pt x="992885" y="53427"/>
                  <a:pt x="1011427" y="48792"/>
                </a:cubicBezTo>
                <a:cubicBezTo>
                  <a:pt x="1035697" y="42792"/>
                  <a:pt x="1059693" y="36521"/>
                  <a:pt x="1084235" y="31067"/>
                </a:cubicBezTo>
                <a:cubicBezTo>
                  <a:pt x="1100596" y="27522"/>
                  <a:pt x="1117230" y="25340"/>
                  <a:pt x="1133864" y="22886"/>
                </a:cubicBezTo>
                <a:cubicBezTo>
                  <a:pt x="1146953" y="20977"/>
                  <a:pt x="1160042" y="19887"/>
                  <a:pt x="1172858" y="17432"/>
                </a:cubicBezTo>
                <a:cubicBezTo>
                  <a:pt x="1226032" y="7616"/>
                  <a:pt x="1280024" y="5980"/>
                  <a:pt x="1334017" y="1344"/>
                </a:cubicBezTo>
                <a:cubicBezTo>
                  <a:pt x="1381191" y="-2746"/>
                  <a:pt x="1427276" y="3525"/>
                  <a:pt x="1473905" y="6525"/>
                </a:cubicBezTo>
                <a:cubicBezTo>
                  <a:pt x="1477177" y="6798"/>
                  <a:pt x="1480177" y="7070"/>
                  <a:pt x="1483449" y="7070"/>
                </a:cubicBezTo>
                <a:cubicBezTo>
                  <a:pt x="1511809" y="6798"/>
                  <a:pt x="1539350" y="12524"/>
                  <a:pt x="1567164" y="16887"/>
                </a:cubicBezTo>
                <a:cubicBezTo>
                  <a:pt x="1584071" y="19614"/>
                  <a:pt x="1601523" y="20432"/>
                  <a:pt x="1618429" y="23432"/>
                </a:cubicBezTo>
                <a:cubicBezTo>
                  <a:pt x="1642426" y="27795"/>
                  <a:pt x="1666422" y="32703"/>
                  <a:pt x="1690146" y="38429"/>
                </a:cubicBezTo>
                <a:cubicBezTo>
                  <a:pt x="1712234" y="43610"/>
                  <a:pt x="1734049" y="49882"/>
                  <a:pt x="1755591" y="56427"/>
                </a:cubicBezTo>
                <a:cubicBezTo>
                  <a:pt x="1782042" y="64607"/>
                  <a:pt x="1808220" y="73333"/>
                  <a:pt x="1834398" y="82332"/>
                </a:cubicBezTo>
                <a:cubicBezTo>
                  <a:pt x="1853759" y="88877"/>
                  <a:pt x="1873119" y="95421"/>
                  <a:pt x="1891662" y="103874"/>
                </a:cubicBezTo>
                <a:cubicBezTo>
                  <a:pt x="1916477" y="115055"/>
                  <a:pt x="1940746" y="127598"/>
                  <a:pt x="1964742" y="140142"/>
                </a:cubicBezTo>
                <a:cubicBezTo>
                  <a:pt x="1987648" y="151867"/>
                  <a:pt x="1987921" y="152140"/>
                  <a:pt x="1989011" y="178045"/>
                </a:cubicBezTo>
                <a:cubicBezTo>
                  <a:pt x="1991466" y="232856"/>
                  <a:pt x="1993647" y="287938"/>
                  <a:pt x="1996101" y="342748"/>
                </a:cubicBezTo>
                <a:cubicBezTo>
                  <a:pt x="1997465" y="376834"/>
                  <a:pt x="1998828" y="410920"/>
                  <a:pt x="2000192" y="445006"/>
                </a:cubicBezTo>
                <a:cubicBezTo>
                  <a:pt x="2000464" y="453732"/>
                  <a:pt x="2001282" y="462186"/>
                  <a:pt x="2002646" y="470639"/>
                </a:cubicBezTo>
                <a:cubicBezTo>
                  <a:pt x="2003191" y="474184"/>
                  <a:pt x="2005645" y="478274"/>
                  <a:pt x="2008372" y="481001"/>
                </a:cubicBezTo>
                <a:cubicBezTo>
                  <a:pt x="2074635" y="550264"/>
                  <a:pt x="2141171" y="619253"/>
                  <a:pt x="2207434" y="688516"/>
                </a:cubicBezTo>
                <a:cubicBezTo>
                  <a:pt x="2240975" y="723693"/>
                  <a:pt x="2274515" y="758869"/>
                  <a:pt x="2308328" y="793773"/>
                </a:cubicBezTo>
                <a:cubicBezTo>
                  <a:pt x="2322235" y="808226"/>
                  <a:pt x="2335870" y="822678"/>
                  <a:pt x="2349504" y="837131"/>
                </a:cubicBezTo>
                <a:cubicBezTo>
                  <a:pt x="2356049" y="844221"/>
                  <a:pt x="2362320" y="845857"/>
                  <a:pt x="2372410" y="843130"/>
                </a:cubicBezTo>
                <a:cubicBezTo>
                  <a:pt x="2396406" y="836313"/>
                  <a:pt x="2420948" y="831677"/>
                  <a:pt x="2445217" y="825950"/>
                </a:cubicBezTo>
                <a:cubicBezTo>
                  <a:pt x="2492938" y="814770"/>
                  <a:pt x="2540658" y="803590"/>
                  <a:pt x="2588378" y="792683"/>
                </a:cubicBezTo>
                <a:cubicBezTo>
                  <a:pt x="2601194" y="789683"/>
                  <a:pt x="2601194" y="788047"/>
                  <a:pt x="2608830" y="802499"/>
                </a:cubicBezTo>
                <a:cubicBezTo>
                  <a:pt x="2636098" y="854037"/>
                  <a:pt x="2654914" y="909393"/>
                  <a:pt x="2673184" y="964476"/>
                </a:cubicBezTo>
                <a:cubicBezTo>
                  <a:pt x="2687909" y="1008378"/>
                  <a:pt x="2698544" y="1053372"/>
                  <a:pt x="2711360" y="1097820"/>
                </a:cubicBezTo>
                <a:cubicBezTo>
                  <a:pt x="2717087" y="1117453"/>
                  <a:pt x="2720086" y="1137632"/>
                  <a:pt x="2721995" y="1157811"/>
                </a:cubicBezTo>
                <a:cubicBezTo>
                  <a:pt x="2723358" y="1172263"/>
                  <a:pt x="2726085" y="1186443"/>
                  <a:pt x="2727994" y="1200896"/>
                </a:cubicBezTo>
                <a:cubicBezTo>
                  <a:pt x="2731266" y="1225710"/>
                  <a:pt x="2735629" y="1249979"/>
                  <a:pt x="2736720" y="1275067"/>
                </a:cubicBezTo>
                <a:cubicBezTo>
                  <a:pt x="2738356" y="1314061"/>
                  <a:pt x="2741901" y="1353055"/>
                  <a:pt x="2744628" y="1392049"/>
                </a:cubicBezTo>
                <a:cubicBezTo>
                  <a:pt x="2744901" y="1394776"/>
                  <a:pt x="2745173" y="1397503"/>
                  <a:pt x="2745173" y="1400230"/>
                </a:cubicBezTo>
                <a:cubicBezTo>
                  <a:pt x="2742719" y="1435679"/>
                  <a:pt x="2740265" y="1470856"/>
                  <a:pt x="2737811" y="1506305"/>
                </a:cubicBezTo>
                <a:cubicBezTo>
                  <a:pt x="2737538" y="1511214"/>
                  <a:pt x="2736447" y="1516395"/>
                  <a:pt x="2736447" y="1521303"/>
                </a:cubicBezTo>
                <a:cubicBezTo>
                  <a:pt x="2736993" y="1545845"/>
                  <a:pt x="2731266" y="1569842"/>
                  <a:pt x="2728267" y="1594111"/>
                </a:cubicBezTo>
                <a:cubicBezTo>
                  <a:pt x="2726085" y="1612108"/>
                  <a:pt x="2724176" y="1630105"/>
                  <a:pt x="2721995" y="1648103"/>
                </a:cubicBezTo>
                <a:cubicBezTo>
                  <a:pt x="2720631" y="1659283"/>
                  <a:pt x="2718723" y="1670463"/>
                  <a:pt x="2717087" y="1681643"/>
                </a:cubicBezTo>
                <a:cubicBezTo>
                  <a:pt x="2715996" y="1688733"/>
                  <a:pt x="2711087" y="1691187"/>
                  <a:pt x="2704816" y="1692551"/>
                </a:cubicBezTo>
                <a:cubicBezTo>
                  <a:pt x="2677002" y="1698823"/>
                  <a:pt x="2649187" y="1705367"/>
                  <a:pt x="2621101" y="1711639"/>
                </a:cubicBezTo>
                <a:cubicBezTo>
                  <a:pt x="2579107" y="1721183"/>
                  <a:pt x="2537113" y="1731000"/>
                  <a:pt x="2494846" y="1739998"/>
                </a:cubicBezTo>
                <a:cubicBezTo>
                  <a:pt x="2484212" y="1742180"/>
                  <a:pt x="2478485" y="1747634"/>
                  <a:pt x="2474940" y="1757996"/>
                </a:cubicBezTo>
                <a:cubicBezTo>
                  <a:pt x="2454216" y="1819350"/>
                  <a:pt x="2432946" y="1880978"/>
                  <a:pt x="2411949" y="1942332"/>
                </a:cubicBezTo>
                <a:cubicBezTo>
                  <a:pt x="2392589" y="1998506"/>
                  <a:pt x="2373228" y="2054680"/>
                  <a:pt x="2353867" y="2110853"/>
                </a:cubicBezTo>
                <a:cubicBezTo>
                  <a:pt x="2353322" y="2112217"/>
                  <a:pt x="2353049" y="2113580"/>
                  <a:pt x="2352231" y="2114671"/>
                </a:cubicBezTo>
                <a:cubicBezTo>
                  <a:pt x="2341596" y="2132668"/>
                  <a:pt x="2345959" y="2131305"/>
                  <a:pt x="2357957" y="2144394"/>
                </a:cubicBezTo>
                <a:cubicBezTo>
                  <a:pt x="2387135" y="2177389"/>
                  <a:pt x="2416585" y="2210111"/>
                  <a:pt x="2445490" y="2243379"/>
                </a:cubicBezTo>
                <a:cubicBezTo>
                  <a:pt x="2455034" y="2254287"/>
                  <a:pt x="2455307" y="2255105"/>
                  <a:pt x="2446308" y="2266558"/>
                </a:cubicBezTo>
                <a:cubicBezTo>
                  <a:pt x="2431310" y="2285646"/>
                  <a:pt x="2415494" y="2304461"/>
                  <a:pt x="2399133" y="2322731"/>
                </a:cubicBezTo>
                <a:cubicBezTo>
                  <a:pt x="2379500" y="2344819"/>
                  <a:pt x="2359594" y="2366634"/>
                  <a:pt x="2338869" y="2387631"/>
                </a:cubicBezTo>
                <a:cubicBezTo>
                  <a:pt x="2313509" y="2412991"/>
                  <a:pt x="2287877" y="2438351"/>
                  <a:pt x="2260881" y="2461529"/>
                </a:cubicBezTo>
                <a:cubicBezTo>
                  <a:pt x="2221887" y="2494797"/>
                  <a:pt x="2182074" y="2526974"/>
                  <a:pt x="2141444" y="2558333"/>
                </a:cubicBezTo>
                <a:cubicBezTo>
                  <a:pt x="2122901" y="2572513"/>
                  <a:pt x="2101086" y="2582875"/>
                  <a:pt x="2081453" y="2595964"/>
                </a:cubicBezTo>
                <a:cubicBezTo>
                  <a:pt x="2025552" y="2633868"/>
                  <a:pt x="1963924" y="2661136"/>
                  <a:pt x="1902842" y="2688678"/>
                </a:cubicBezTo>
                <a:cubicBezTo>
                  <a:pt x="1861939" y="2707220"/>
                  <a:pt x="1819673" y="2722764"/>
                  <a:pt x="1777133" y="2736943"/>
                </a:cubicBezTo>
                <a:cubicBezTo>
                  <a:pt x="1743593" y="2748124"/>
                  <a:pt x="1708962" y="2756032"/>
                  <a:pt x="1674330" y="2763667"/>
                </a:cubicBezTo>
                <a:cubicBezTo>
                  <a:pt x="1638881" y="2771575"/>
                  <a:pt x="1602886" y="2776210"/>
                  <a:pt x="1567710" y="2784664"/>
                </a:cubicBezTo>
                <a:cubicBezTo>
                  <a:pt x="1529261" y="2793662"/>
                  <a:pt x="1490266" y="2792572"/>
                  <a:pt x="1451272" y="2794481"/>
                </a:cubicBezTo>
                <a:cubicBezTo>
                  <a:pt x="1424549" y="2795571"/>
                  <a:pt x="1397825" y="2797207"/>
                  <a:pt x="1371102" y="2797753"/>
                </a:cubicBezTo>
                <a:cubicBezTo>
                  <a:pt x="1357468" y="2798025"/>
                  <a:pt x="1343833" y="2796934"/>
                  <a:pt x="1330199" y="2796389"/>
                </a:cubicBezTo>
                <a:cubicBezTo>
                  <a:pt x="1298022" y="2795298"/>
                  <a:pt x="1265845" y="2794753"/>
                  <a:pt x="1233668" y="2792844"/>
                </a:cubicBezTo>
                <a:cubicBezTo>
                  <a:pt x="1217579" y="2791753"/>
                  <a:pt x="1201218" y="2788754"/>
                  <a:pt x="1185129" y="2786027"/>
                </a:cubicBezTo>
                <a:cubicBezTo>
                  <a:pt x="1172040" y="2783846"/>
                  <a:pt x="1159224" y="2781391"/>
                  <a:pt x="1146408" y="2778937"/>
                </a:cubicBezTo>
                <a:cubicBezTo>
                  <a:pt x="1119412" y="2773756"/>
                  <a:pt x="1091870" y="2769393"/>
                  <a:pt x="1065147" y="2763394"/>
                </a:cubicBezTo>
                <a:cubicBezTo>
                  <a:pt x="1031879" y="2756032"/>
                  <a:pt x="998884" y="2748124"/>
                  <a:pt x="966161" y="2738852"/>
                </a:cubicBezTo>
                <a:cubicBezTo>
                  <a:pt x="948437" y="2733944"/>
                  <a:pt x="931257" y="2725763"/>
                  <a:pt x="914078" y="2718946"/>
                </a:cubicBezTo>
                <a:cubicBezTo>
                  <a:pt x="848633" y="2693313"/>
                  <a:pt x="784279" y="2664681"/>
                  <a:pt x="721016" y="2633868"/>
                </a:cubicBezTo>
                <a:cubicBezTo>
                  <a:pt x="698655" y="2622960"/>
                  <a:pt x="677931" y="2608780"/>
                  <a:pt x="656661" y="2595964"/>
                </a:cubicBezTo>
                <a:cubicBezTo>
                  <a:pt x="638664" y="2585057"/>
                  <a:pt x="620667" y="2574694"/>
                  <a:pt x="603215" y="2562969"/>
                </a:cubicBezTo>
                <a:cubicBezTo>
                  <a:pt x="587126" y="2552061"/>
                  <a:pt x="572128" y="2539518"/>
                  <a:pt x="556585" y="2527520"/>
                </a:cubicBezTo>
                <a:cubicBezTo>
                  <a:pt x="525499" y="2502978"/>
                  <a:pt x="494685" y="2478708"/>
                  <a:pt x="465508" y="2451985"/>
                </a:cubicBezTo>
                <a:cubicBezTo>
                  <a:pt x="409607" y="2400720"/>
                  <a:pt x="356705" y="2346182"/>
                  <a:pt x="307894" y="2288100"/>
                </a:cubicBezTo>
                <a:cubicBezTo>
                  <a:pt x="286897" y="2263285"/>
                  <a:pt x="269991" y="2234926"/>
                  <a:pt x="251175" y="2208203"/>
                </a:cubicBezTo>
                <a:cubicBezTo>
                  <a:pt x="245994" y="2200840"/>
                  <a:pt x="241359" y="2192932"/>
                  <a:pt x="235359" y="2186115"/>
                </a:cubicBezTo>
                <a:cubicBezTo>
                  <a:pt x="229360" y="2179025"/>
                  <a:pt x="229633" y="2172753"/>
                  <a:pt x="233451" y="2164845"/>
                </a:cubicBezTo>
                <a:cubicBezTo>
                  <a:pt x="237814" y="2156392"/>
                  <a:pt x="239995" y="2146848"/>
                  <a:pt x="244903" y="2138667"/>
                </a:cubicBezTo>
                <a:cubicBezTo>
                  <a:pt x="253357" y="2125306"/>
                  <a:pt x="251721" y="2111399"/>
                  <a:pt x="248448" y="2097764"/>
                </a:cubicBezTo>
                <a:cubicBezTo>
                  <a:pt x="238632" y="2056316"/>
                  <a:pt x="227997" y="2014867"/>
                  <a:pt x="217907" y="1973419"/>
                </a:cubicBezTo>
                <a:cubicBezTo>
                  <a:pt x="205637" y="1923790"/>
                  <a:pt x="193093" y="1873888"/>
                  <a:pt x="180822" y="1824259"/>
                </a:cubicBezTo>
                <a:cubicBezTo>
                  <a:pt x="170187" y="1781992"/>
                  <a:pt x="159552" y="1739726"/>
                  <a:pt x="148918" y="1697459"/>
                </a:cubicBezTo>
                <a:cubicBezTo>
                  <a:pt x="145918" y="1685461"/>
                  <a:pt x="142918" y="1673735"/>
                  <a:pt x="140464" y="1661737"/>
                </a:cubicBezTo>
                <a:cubicBezTo>
                  <a:pt x="138828" y="1653284"/>
                  <a:pt x="134738" y="1647830"/>
                  <a:pt x="125739" y="1645921"/>
                </a:cubicBezTo>
                <a:cubicBezTo>
                  <a:pt x="96289" y="1639922"/>
                  <a:pt x="67111" y="1633923"/>
                  <a:pt x="37661" y="1627924"/>
                </a:cubicBezTo>
                <a:cubicBezTo>
                  <a:pt x="34116" y="1627106"/>
                  <a:pt x="30571" y="1626560"/>
                  <a:pt x="27026" y="1626015"/>
                </a:cubicBezTo>
                <a:cubicBezTo>
                  <a:pt x="20755" y="1624924"/>
                  <a:pt x="18028" y="1621379"/>
                  <a:pt x="16937" y="1615108"/>
                </a:cubicBezTo>
                <a:cubicBezTo>
                  <a:pt x="10938" y="1578568"/>
                  <a:pt x="2757" y="1542300"/>
                  <a:pt x="3303" y="1504669"/>
                </a:cubicBezTo>
                <a:cubicBezTo>
                  <a:pt x="3575" y="1474401"/>
                  <a:pt x="303" y="1443860"/>
                  <a:pt x="30" y="1413319"/>
                </a:cubicBezTo>
                <a:cubicBezTo>
                  <a:pt x="-242" y="1385778"/>
                  <a:pt x="1394" y="1357963"/>
                  <a:pt x="2212" y="1330422"/>
                </a:cubicBezTo>
                <a:cubicBezTo>
                  <a:pt x="2757" y="1316242"/>
                  <a:pt x="3848" y="1302335"/>
                  <a:pt x="3303" y="1288155"/>
                </a:cubicBezTo>
                <a:cubicBezTo>
                  <a:pt x="2484" y="1263886"/>
                  <a:pt x="6847" y="1240435"/>
                  <a:pt x="11483" y="1216711"/>
                </a:cubicBezTo>
                <a:cubicBezTo>
                  <a:pt x="15573" y="1195715"/>
                  <a:pt x="18028" y="1174718"/>
                  <a:pt x="21845" y="1153721"/>
                </a:cubicBezTo>
                <a:cubicBezTo>
                  <a:pt x="26481" y="1128361"/>
                  <a:pt x="31389" y="1103001"/>
                  <a:pt x="37116" y="1077641"/>
                </a:cubicBezTo>
                <a:cubicBezTo>
                  <a:pt x="42570" y="1053372"/>
                  <a:pt x="48296" y="1029103"/>
                  <a:pt x="55113" y="1005106"/>
                </a:cubicBezTo>
                <a:cubicBezTo>
                  <a:pt x="62476" y="978928"/>
                  <a:pt x="71202" y="953023"/>
                  <a:pt x="79655" y="927117"/>
                </a:cubicBezTo>
                <a:cubicBezTo>
                  <a:pt x="85927" y="908029"/>
                  <a:pt x="91653" y="888941"/>
                  <a:pt x="99561" y="870671"/>
                </a:cubicBezTo>
                <a:cubicBezTo>
                  <a:pt x="112377" y="841221"/>
                  <a:pt x="125739" y="811771"/>
                  <a:pt x="140737" y="783411"/>
                </a:cubicBezTo>
                <a:cubicBezTo>
                  <a:pt x="165824" y="735691"/>
                  <a:pt x="192548" y="688516"/>
                  <a:pt x="218726" y="641341"/>
                </a:cubicBezTo>
                <a:cubicBezTo>
                  <a:pt x="224725" y="630434"/>
                  <a:pt x="224997" y="630706"/>
                  <a:pt x="236996" y="634797"/>
                </a:cubicBezTo>
                <a:cubicBezTo>
                  <a:pt x="295351" y="654975"/>
                  <a:pt x="353978" y="674064"/>
                  <a:pt x="411788" y="695606"/>
                </a:cubicBezTo>
                <a:cubicBezTo>
                  <a:pt x="430331" y="702423"/>
                  <a:pt x="443147" y="699969"/>
                  <a:pt x="458690" y="688789"/>
                </a:cubicBezTo>
                <a:cubicBezTo>
                  <a:pt x="504502" y="656066"/>
                  <a:pt x="551677" y="625525"/>
                  <a:pt x="598306" y="593894"/>
                </a:cubicBezTo>
                <a:cubicBezTo>
                  <a:pt x="646572" y="561444"/>
                  <a:pt x="694565" y="528721"/>
                  <a:pt x="742558" y="496271"/>
                </a:cubicBezTo>
                <a:cubicBezTo>
                  <a:pt x="790005" y="464094"/>
                  <a:pt x="837180" y="432190"/>
                  <a:pt x="884628" y="400013"/>
                </a:cubicBezTo>
                <a:cubicBezTo>
                  <a:pt x="889536" y="396741"/>
                  <a:pt x="894172" y="392923"/>
                  <a:pt x="899080" y="389923"/>
                </a:cubicBezTo>
                <a:cubicBezTo>
                  <a:pt x="905897" y="385560"/>
                  <a:pt x="908624" y="379289"/>
                  <a:pt x="909715" y="371926"/>
                </a:cubicBezTo>
                <a:cubicBezTo>
                  <a:pt x="917350" y="322297"/>
                  <a:pt x="925258" y="272395"/>
                  <a:pt x="932348" y="222493"/>
                </a:cubicBezTo>
                <a:cubicBezTo>
                  <a:pt x="937257" y="188407"/>
                  <a:pt x="941074" y="154049"/>
                  <a:pt x="945983" y="120236"/>
                </a:cubicBezTo>
                <a:cubicBezTo>
                  <a:pt x="948164" y="105511"/>
                  <a:pt x="951709" y="91058"/>
                  <a:pt x="954709" y="76606"/>
                </a:cubicBezTo>
                <a:cubicBezTo>
                  <a:pt x="955527" y="71697"/>
                  <a:pt x="955799" y="68152"/>
                  <a:pt x="956345" y="62971"/>
                </a:cubicBezTo>
                <a:close/>
                <a:moveTo>
                  <a:pt x="476415" y="977837"/>
                </a:moveTo>
                <a:cubicBezTo>
                  <a:pt x="476142" y="977837"/>
                  <a:pt x="475597" y="977837"/>
                  <a:pt x="475324" y="977837"/>
                </a:cubicBezTo>
                <a:cubicBezTo>
                  <a:pt x="476960" y="1053644"/>
                  <a:pt x="478869" y="1129452"/>
                  <a:pt x="480505" y="1205531"/>
                </a:cubicBezTo>
                <a:cubicBezTo>
                  <a:pt x="480778" y="1213985"/>
                  <a:pt x="484050" y="1218893"/>
                  <a:pt x="491958" y="1221893"/>
                </a:cubicBezTo>
                <a:cubicBezTo>
                  <a:pt x="509956" y="1228982"/>
                  <a:pt x="527953" y="1236890"/>
                  <a:pt x="545950" y="1244526"/>
                </a:cubicBezTo>
                <a:cubicBezTo>
                  <a:pt x="604305" y="1268522"/>
                  <a:pt x="662660" y="1292519"/>
                  <a:pt x="719379" y="1320333"/>
                </a:cubicBezTo>
                <a:cubicBezTo>
                  <a:pt x="773644" y="1346783"/>
                  <a:pt x="828454" y="1372143"/>
                  <a:pt x="882719" y="1398321"/>
                </a:cubicBezTo>
                <a:cubicBezTo>
                  <a:pt x="890354" y="1402139"/>
                  <a:pt x="896626" y="1402139"/>
                  <a:pt x="904261" y="1397231"/>
                </a:cubicBezTo>
                <a:cubicBezTo>
                  <a:pt x="924168" y="1383869"/>
                  <a:pt x="944892" y="1371325"/>
                  <a:pt x="965071" y="1358509"/>
                </a:cubicBezTo>
                <a:cubicBezTo>
                  <a:pt x="1024244" y="1321423"/>
                  <a:pt x="1083417" y="1284065"/>
                  <a:pt x="1142590" y="1246980"/>
                </a:cubicBezTo>
                <a:cubicBezTo>
                  <a:pt x="1205854" y="1206895"/>
                  <a:pt x="1269117" y="1166810"/>
                  <a:pt x="1332653" y="1126997"/>
                </a:cubicBezTo>
                <a:cubicBezTo>
                  <a:pt x="1339743" y="1122362"/>
                  <a:pt x="1343561" y="1117181"/>
                  <a:pt x="1344924" y="1108727"/>
                </a:cubicBezTo>
                <a:cubicBezTo>
                  <a:pt x="1347924" y="1086640"/>
                  <a:pt x="1351469" y="1064825"/>
                  <a:pt x="1355013" y="1042737"/>
                </a:cubicBezTo>
                <a:cubicBezTo>
                  <a:pt x="1360740" y="1006469"/>
                  <a:pt x="1366739" y="970202"/>
                  <a:pt x="1372465" y="933935"/>
                </a:cubicBezTo>
                <a:cubicBezTo>
                  <a:pt x="1377919" y="899303"/>
                  <a:pt x="1382828" y="864672"/>
                  <a:pt x="1388281" y="830313"/>
                </a:cubicBezTo>
                <a:cubicBezTo>
                  <a:pt x="1395099" y="785865"/>
                  <a:pt x="1401916" y="741417"/>
                  <a:pt x="1409551" y="697242"/>
                </a:cubicBezTo>
                <a:cubicBezTo>
                  <a:pt x="1412278" y="681426"/>
                  <a:pt x="1408460" y="679517"/>
                  <a:pt x="1397553" y="673791"/>
                </a:cubicBezTo>
                <a:cubicBezTo>
                  <a:pt x="1343288" y="645431"/>
                  <a:pt x="1288751" y="617345"/>
                  <a:pt x="1234486" y="588985"/>
                </a:cubicBezTo>
                <a:cubicBezTo>
                  <a:pt x="1181857" y="561444"/>
                  <a:pt x="1128956" y="534175"/>
                  <a:pt x="1076327" y="506634"/>
                </a:cubicBezTo>
                <a:cubicBezTo>
                  <a:pt x="1034606" y="484819"/>
                  <a:pt x="992612" y="463004"/>
                  <a:pt x="951164" y="440643"/>
                </a:cubicBezTo>
                <a:cubicBezTo>
                  <a:pt x="942438" y="436008"/>
                  <a:pt x="936711" y="436553"/>
                  <a:pt x="929076" y="441734"/>
                </a:cubicBezTo>
                <a:cubicBezTo>
                  <a:pt x="899353" y="461913"/>
                  <a:pt x="869357" y="481546"/>
                  <a:pt x="839362" y="501453"/>
                </a:cubicBezTo>
                <a:cubicBezTo>
                  <a:pt x="775280" y="543719"/>
                  <a:pt x="711199" y="585713"/>
                  <a:pt x="647117" y="627979"/>
                </a:cubicBezTo>
                <a:cubicBezTo>
                  <a:pt x="592852" y="663701"/>
                  <a:pt x="538860" y="699696"/>
                  <a:pt x="484323" y="734873"/>
                </a:cubicBezTo>
                <a:cubicBezTo>
                  <a:pt x="476415" y="740054"/>
                  <a:pt x="472597" y="745508"/>
                  <a:pt x="473143" y="754506"/>
                </a:cubicBezTo>
                <a:cubicBezTo>
                  <a:pt x="473415" y="757233"/>
                  <a:pt x="473143" y="759960"/>
                  <a:pt x="473143" y="762687"/>
                </a:cubicBezTo>
                <a:cubicBezTo>
                  <a:pt x="473688" y="834131"/>
                  <a:pt x="475052" y="905848"/>
                  <a:pt x="476415" y="977837"/>
                </a:cubicBezTo>
                <a:close/>
                <a:moveTo>
                  <a:pt x="1422367" y="1111181"/>
                </a:moveTo>
                <a:cubicBezTo>
                  <a:pt x="1422913" y="1111181"/>
                  <a:pt x="1423731" y="1111454"/>
                  <a:pt x="1424276" y="1111454"/>
                </a:cubicBezTo>
                <a:cubicBezTo>
                  <a:pt x="1424276" y="1116908"/>
                  <a:pt x="1424821" y="1122362"/>
                  <a:pt x="1424276" y="1127815"/>
                </a:cubicBezTo>
                <a:cubicBezTo>
                  <a:pt x="1423185" y="1138177"/>
                  <a:pt x="1427003" y="1145813"/>
                  <a:pt x="1434911" y="1152903"/>
                </a:cubicBezTo>
                <a:cubicBezTo>
                  <a:pt x="1449636" y="1165719"/>
                  <a:pt x="1463543" y="1179353"/>
                  <a:pt x="1477723" y="1192988"/>
                </a:cubicBezTo>
                <a:cubicBezTo>
                  <a:pt x="1551621" y="1263068"/>
                  <a:pt x="1625247" y="1333149"/>
                  <a:pt x="1698872" y="1403230"/>
                </a:cubicBezTo>
                <a:cubicBezTo>
                  <a:pt x="1726414" y="1429408"/>
                  <a:pt x="1753955" y="1455858"/>
                  <a:pt x="1781224" y="1482582"/>
                </a:cubicBezTo>
                <a:cubicBezTo>
                  <a:pt x="1786950" y="1488035"/>
                  <a:pt x="1792404" y="1489671"/>
                  <a:pt x="1799494" y="1486672"/>
                </a:cubicBezTo>
                <a:cubicBezTo>
                  <a:pt x="1807402" y="1483400"/>
                  <a:pt x="1815582" y="1480400"/>
                  <a:pt x="1823490" y="1477400"/>
                </a:cubicBezTo>
                <a:cubicBezTo>
                  <a:pt x="1881845" y="1454767"/>
                  <a:pt x="1940200" y="1431862"/>
                  <a:pt x="1998555" y="1409501"/>
                </a:cubicBezTo>
                <a:cubicBezTo>
                  <a:pt x="2061546" y="1385232"/>
                  <a:pt x="2124537" y="1360963"/>
                  <a:pt x="2187801" y="1337239"/>
                </a:cubicBezTo>
                <a:cubicBezTo>
                  <a:pt x="2198708" y="1333149"/>
                  <a:pt x="2204434" y="1326604"/>
                  <a:pt x="2206889" y="1315152"/>
                </a:cubicBezTo>
                <a:cubicBezTo>
                  <a:pt x="2215887" y="1276703"/>
                  <a:pt x="2225977" y="1238526"/>
                  <a:pt x="2235521" y="1200350"/>
                </a:cubicBezTo>
                <a:cubicBezTo>
                  <a:pt x="2246701" y="1156448"/>
                  <a:pt x="2257881" y="1112545"/>
                  <a:pt x="2269061" y="1068369"/>
                </a:cubicBezTo>
                <a:cubicBezTo>
                  <a:pt x="2277787" y="1034556"/>
                  <a:pt x="2286241" y="1000743"/>
                  <a:pt x="2294694" y="966657"/>
                </a:cubicBezTo>
                <a:cubicBezTo>
                  <a:pt x="2301784" y="938843"/>
                  <a:pt x="2308328" y="911029"/>
                  <a:pt x="2315964" y="883487"/>
                </a:cubicBezTo>
                <a:cubicBezTo>
                  <a:pt x="2318145" y="875580"/>
                  <a:pt x="2316236" y="870944"/>
                  <a:pt x="2310510" y="865490"/>
                </a:cubicBezTo>
                <a:cubicBezTo>
                  <a:pt x="2290058" y="846129"/>
                  <a:pt x="2269879" y="826496"/>
                  <a:pt x="2249973" y="806590"/>
                </a:cubicBezTo>
                <a:cubicBezTo>
                  <a:pt x="2199253" y="756415"/>
                  <a:pt x="2148534" y="706241"/>
                  <a:pt x="2097814" y="656066"/>
                </a:cubicBezTo>
                <a:cubicBezTo>
                  <a:pt x="2057729" y="616527"/>
                  <a:pt x="2017371" y="577260"/>
                  <a:pt x="1977559" y="537447"/>
                </a:cubicBezTo>
                <a:cubicBezTo>
                  <a:pt x="1971287" y="531175"/>
                  <a:pt x="1965833" y="529812"/>
                  <a:pt x="1957107" y="532812"/>
                </a:cubicBezTo>
                <a:cubicBezTo>
                  <a:pt x="1931474" y="541810"/>
                  <a:pt x="1905296" y="549718"/>
                  <a:pt x="1879391" y="557626"/>
                </a:cubicBezTo>
                <a:cubicBezTo>
                  <a:pt x="1814492" y="577805"/>
                  <a:pt x="1749319" y="597984"/>
                  <a:pt x="1684420" y="618163"/>
                </a:cubicBezTo>
                <a:cubicBezTo>
                  <a:pt x="1650334" y="628798"/>
                  <a:pt x="1615975" y="639705"/>
                  <a:pt x="1581889" y="650340"/>
                </a:cubicBezTo>
                <a:cubicBezTo>
                  <a:pt x="1554621" y="658793"/>
                  <a:pt x="1527352" y="667519"/>
                  <a:pt x="1500083" y="675972"/>
                </a:cubicBezTo>
                <a:cubicBezTo>
                  <a:pt x="1491357" y="678699"/>
                  <a:pt x="1486721" y="683062"/>
                  <a:pt x="1485358" y="692879"/>
                </a:cubicBezTo>
                <a:cubicBezTo>
                  <a:pt x="1479359" y="733782"/>
                  <a:pt x="1472542" y="774413"/>
                  <a:pt x="1466270" y="815316"/>
                </a:cubicBezTo>
                <a:cubicBezTo>
                  <a:pt x="1461907" y="842584"/>
                  <a:pt x="1457817" y="870126"/>
                  <a:pt x="1453726" y="897395"/>
                </a:cubicBezTo>
                <a:cubicBezTo>
                  <a:pt x="1450181" y="920573"/>
                  <a:pt x="1446364" y="944024"/>
                  <a:pt x="1442819" y="967203"/>
                </a:cubicBezTo>
                <a:cubicBezTo>
                  <a:pt x="1439001" y="992835"/>
                  <a:pt x="1435184" y="1018195"/>
                  <a:pt x="1431366" y="1043828"/>
                </a:cubicBezTo>
                <a:cubicBezTo>
                  <a:pt x="1428639" y="1066188"/>
                  <a:pt x="1425640" y="1088548"/>
                  <a:pt x="1422367" y="1111181"/>
                </a:cubicBezTo>
                <a:close/>
                <a:moveTo>
                  <a:pt x="1308111" y="2016503"/>
                </a:moveTo>
                <a:cubicBezTo>
                  <a:pt x="1308111" y="2016503"/>
                  <a:pt x="1308111" y="2016503"/>
                  <a:pt x="1308111" y="2016503"/>
                </a:cubicBezTo>
                <a:cubicBezTo>
                  <a:pt x="1264481" y="2015685"/>
                  <a:pt x="1220851" y="2014867"/>
                  <a:pt x="1177221" y="2013776"/>
                </a:cubicBezTo>
                <a:cubicBezTo>
                  <a:pt x="1135500" y="2012686"/>
                  <a:pt x="1093779" y="2011322"/>
                  <a:pt x="1051785" y="2009959"/>
                </a:cubicBezTo>
                <a:cubicBezTo>
                  <a:pt x="1043059" y="2009686"/>
                  <a:pt x="1036515" y="2012413"/>
                  <a:pt x="1030516" y="2019503"/>
                </a:cubicBezTo>
                <a:cubicBezTo>
                  <a:pt x="1018790" y="2033410"/>
                  <a:pt x="1006246" y="2046499"/>
                  <a:pt x="993703" y="2059861"/>
                </a:cubicBezTo>
                <a:cubicBezTo>
                  <a:pt x="918714" y="2140304"/>
                  <a:pt x="843725" y="2220746"/>
                  <a:pt x="768736" y="2300916"/>
                </a:cubicBezTo>
                <a:cubicBezTo>
                  <a:pt x="760555" y="2309642"/>
                  <a:pt x="760555" y="2312097"/>
                  <a:pt x="767372" y="2322186"/>
                </a:cubicBezTo>
                <a:cubicBezTo>
                  <a:pt x="803094" y="2374269"/>
                  <a:pt x="838544" y="2426352"/>
                  <a:pt x="874266" y="2478436"/>
                </a:cubicBezTo>
                <a:cubicBezTo>
                  <a:pt x="920623" y="2546335"/>
                  <a:pt x="966979" y="2614234"/>
                  <a:pt x="1012791" y="2682406"/>
                </a:cubicBezTo>
                <a:cubicBezTo>
                  <a:pt x="1019881" y="2692768"/>
                  <a:pt x="1027789" y="2698494"/>
                  <a:pt x="1040605" y="2698767"/>
                </a:cubicBezTo>
                <a:cubicBezTo>
                  <a:pt x="1061875" y="2699040"/>
                  <a:pt x="1083144" y="2700403"/>
                  <a:pt x="1104687" y="2701221"/>
                </a:cubicBezTo>
                <a:cubicBezTo>
                  <a:pt x="1175040" y="2704766"/>
                  <a:pt x="1245393" y="2708311"/>
                  <a:pt x="1315747" y="2711584"/>
                </a:cubicBezTo>
                <a:cubicBezTo>
                  <a:pt x="1374647" y="2714583"/>
                  <a:pt x="1433547" y="2717037"/>
                  <a:pt x="1492721" y="2720037"/>
                </a:cubicBezTo>
                <a:cubicBezTo>
                  <a:pt x="1530897" y="2721946"/>
                  <a:pt x="1568800" y="2723582"/>
                  <a:pt x="1606977" y="2726036"/>
                </a:cubicBezTo>
                <a:cubicBezTo>
                  <a:pt x="1617884" y="2726854"/>
                  <a:pt x="1624429" y="2723582"/>
                  <a:pt x="1629610" y="2713765"/>
                </a:cubicBezTo>
                <a:cubicBezTo>
                  <a:pt x="1665877" y="2646684"/>
                  <a:pt x="1702417" y="2579875"/>
                  <a:pt x="1738957" y="2512794"/>
                </a:cubicBezTo>
                <a:cubicBezTo>
                  <a:pt x="1763499" y="2467801"/>
                  <a:pt x="1788041" y="2422808"/>
                  <a:pt x="1812856" y="2377814"/>
                </a:cubicBezTo>
                <a:cubicBezTo>
                  <a:pt x="1816673" y="2370997"/>
                  <a:pt x="1815855" y="2364998"/>
                  <a:pt x="1811492" y="2358726"/>
                </a:cubicBezTo>
                <a:cubicBezTo>
                  <a:pt x="1799494" y="2341547"/>
                  <a:pt x="1787768" y="2324367"/>
                  <a:pt x="1775770" y="2307188"/>
                </a:cubicBezTo>
                <a:cubicBezTo>
                  <a:pt x="1740321" y="2256741"/>
                  <a:pt x="1704871" y="2206021"/>
                  <a:pt x="1669422" y="2155574"/>
                </a:cubicBezTo>
                <a:cubicBezTo>
                  <a:pt x="1641335" y="2115489"/>
                  <a:pt x="1613248" y="2075131"/>
                  <a:pt x="1585162" y="2035046"/>
                </a:cubicBezTo>
                <a:cubicBezTo>
                  <a:pt x="1580253" y="2027956"/>
                  <a:pt x="1574799" y="2023048"/>
                  <a:pt x="1565528" y="2023048"/>
                </a:cubicBezTo>
                <a:cubicBezTo>
                  <a:pt x="1479632" y="2021139"/>
                  <a:pt x="1393735" y="2018685"/>
                  <a:pt x="1308111" y="2016503"/>
                </a:cubicBezTo>
                <a:close/>
                <a:moveTo>
                  <a:pt x="192002" y="1634468"/>
                </a:moveTo>
                <a:cubicBezTo>
                  <a:pt x="192820" y="1638013"/>
                  <a:pt x="193093" y="1639922"/>
                  <a:pt x="193366" y="1641558"/>
                </a:cubicBezTo>
                <a:cubicBezTo>
                  <a:pt x="197456" y="1659283"/>
                  <a:pt x="201819" y="1676735"/>
                  <a:pt x="205637" y="1694460"/>
                </a:cubicBezTo>
                <a:cubicBezTo>
                  <a:pt x="214908" y="1735090"/>
                  <a:pt x="223907" y="1775993"/>
                  <a:pt x="232905" y="1816624"/>
                </a:cubicBezTo>
                <a:cubicBezTo>
                  <a:pt x="241086" y="1853436"/>
                  <a:pt x="249539" y="1889976"/>
                  <a:pt x="257992" y="1926789"/>
                </a:cubicBezTo>
                <a:cubicBezTo>
                  <a:pt x="263446" y="1951058"/>
                  <a:pt x="268627" y="1975600"/>
                  <a:pt x="274081" y="1999870"/>
                </a:cubicBezTo>
                <a:cubicBezTo>
                  <a:pt x="281171" y="2030956"/>
                  <a:pt x="288261" y="2061769"/>
                  <a:pt x="295078" y="2092856"/>
                </a:cubicBezTo>
                <a:cubicBezTo>
                  <a:pt x="296987" y="2101037"/>
                  <a:pt x="301350" y="2106218"/>
                  <a:pt x="309530" y="2109217"/>
                </a:cubicBezTo>
                <a:cubicBezTo>
                  <a:pt x="321529" y="2113307"/>
                  <a:pt x="333254" y="2118489"/>
                  <a:pt x="344980" y="2123397"/>
                </a:cubicBezTo>
                <a:cubicBezTo>
                  <a:pt x="376611" y="2136213"/>
                  <a:pt x="407970" y="2149029"/>
                  <a:pt x="439602" y="2161573"/>
                </a:cubicBezTo>
                <a:cubicBezTo>
                  <a:pt x="469052" y="2173299"/>
                  <a:pt x="498775" y="2184752"/>
                  <a:pt x="528226" y="2196477"/>
                </a:cubicBezTo>
                <a:cubicBezTo>
                  <a:pt x="586035" y="2219655"/>
                  <a:pt x="643572" y="2242834"/>
                  <a:pt x="701109" y="2266285"/>
                </a:cubicBezTo>
                <a:cubicBezTo>
                  <a:pt x="707108" y="2268739"/>
                  <a:pt x="711471" y="2267648"/>
                  <a:pt x="715562" y="2262740"/>
                </a:cubicBezTo>
                <a:cubicBezTo>
                  <a:pt x="720743" y="2256468"/>
                  <a:pt x="726197" y="2250197"/>
                  <a:pt x="731650" y="2244197"/>
                </a:cubicBezTo>
                <a:cubicBezTo>
                  <a:pt x="773372" y="2197568"/>
                  <a:pt x="815365" y="2150938"/>
                  <a:pt x="857086" y="2104309"/>
                </a:cubicBezTo>
                <a:cubicBezTo>
                  <a:pt x="895535" y="2061224"/>
                  <a:pt x="933712" y="2018139"/>
                  <a:pt x="972433" y="1975328"/>
                </a:cubicBezTo>
                <a:cubicBezTo>
                  <a:pt x="977614" y="1969601"/>
                  <a:pt x="978705" y="1964693"/>
                  <a:pt x="976524" y="1957058"/>
                </a:cubicBezTo>
                <a:cubicBezTo>
                  <a:pt x="966161" y="1918063"/>
                  <a:pt x="956617" y="1878796"/>
                  <a:pt x="947073" y="1839529"/>
                </a:cubicBezTo>
                <a:cubicBezTo>
                  <a:pt x="933166" y="1782265"/>
                  <a:pt x="919259" y="1724728"/>
                  <a:pt x="905079" y="1667464"/>
                </a:cubicBezTo>
                <a:cubicBezTo>
                  <a:pt x="890900" y="1610199"/>
                  <a:pt x="876447" y="1552935"/>
                  <a:pt x="862813" y="1495671"/>
                </a:cubicBezTo>
                <a:cubicBezTo>
                  <a:pt x="860631" y="1486127"/>
                  <a:pt x="856541" y="1480127"/>
                  <a:pt x="847815" y="1476582"/>
                </a:cubicBezTo>
                <a:cubicBezTo>
                  <a:pt x="830636" y="1469493"/>
                  <a:pt x="813729" y="1462130"/>
                  <a:pt x="796550" y="1454495"/>
                </a:cubicBezTo>
                <a:cubicBezTo>
                  <a:pt x="738740" y="1429135"/>
                  <a:pt x="680930" y="1403775"/>
                  <a:pt x="623121" y="1378688"/>
                </a:cubicBezTo>
                <a:cubicBezTo>
                  <a:pt x="573764" y="1357145"/>
                  <a:pt x="524135" y="1335603"/>
                  <a:pt x="474779" y="1313788"/>
                </a:cubicBezTo>
                <a:cubicBezTo>
                  <a:pt x="463599" y="1308880"/>
                  <a:pt x="459236" y="1309970"/>
                  <a:pt x="451328" y="1319515"/>
                </a:cubicBezTo>
                <a:cubicBezTo>
                  <a:pt x="413424" y="1364781"/>
                  <a:pt x="375793" y="1410047"/>
                  <a:pt x="337890" y="1455586"/>
                </a:cubicBezTo>
                <a:cubicBezTo>
                  <a:pt x="305167" y="1494580"/>
                  <a:pt x="272718" y="1533574"/>
                  <a:pt x="239995" y="1572841"/>
                </a:cubicBezTo>
                <a:cubicBezTo>
                  <a:pt x="226361" y="1589202"/>
                  <a:pt x="212454" y="1605564"/>
                  <a:pt x="199092" y="1622198"/>
                </a:cubicBezTo>
                <a:cubicBezTo>
                  <a:pt x="196365" y="1626015"/>
                  <a:pt x="194184" y="1630923"/>
                  <a:pt x="192002" y="1634468"/>
                </a:cubicBezTo>
                <a:close/>
                <a:moveTo>
                  <a:pt x="1617066" y="1970692"/>
                </a:moveTo>
                <a:cubicBezTo>
                  <a:pt x="1618702" y="1973691"/>
                  <a:pt x="1619793" y="1977236"/>
                  <a:pt x="1621702" y="1980236"/>
                </a:cubicBezTo>
                <a:cubicBezTo>
                  <a:pt x="1641608" y="2007777"/>
                  <a:pt x="1661787" y="2035046"/>
                  <a:pt x="1681966" y="2062588"/>
                </a:cubicBezTo>
                <a:cubicBezTo>
                  <a:pt x="1730777" y="2129123"/>
                  <a:pt x="1779860" y="2195932"/>
                  <a:pt x="1828671" y="2262467"/>
                </a:cubicBezTo>
                <a:cubicBezTo>
                  <a:pt x="1839851" y="2277738"/>
                  <a:pt x="1851032" y="2293281"/>
                  <a:pt x="1862484" y="2308551"/>
                </a:cubicBezTo>
                <a:cubicBezTo>
                  <a:pt x="1867393" y="2315096"/>
                  <a:pt x="1871211" y="2316187"/>
                  <a:pt x="1877482" y="2312915"/>
                </a:cubicBezTo>
                <a:cubicBezTo>
                  <a:pt x="1897934" y="2302280"/>
                  <a:pt x="1918385" y="2291645"/>
                  <a:pt x="1939110" y="2281010"/>
                </a:cubicBezTo>
                <a:cubicBezTo>
                  <a:pt x="1998010" y="2250742"/>
                  <a:pt x="2057183" y="2220746"/>
                  <a:pt x="2116084" y="2190751"/>
                </a:cubicBezTo>
                <a:cubicBezTo>
                  <a:pt x="2165440" y="2165663"/>
                  <a:pt x="2214524" y="2139758"/>
                  <a:pt x="2264153" y="2115762"/>
                </a:cubicBezTo>
                <a:cubicBezTo>
                  <a:pt x="2279969" y="2108126"/>
                  <a:pt x="2289786" y="2098310"/>
                  <a:pt x="2293876" y="2081676"/>
                </a:cubicBezTo>
                <a:cubicBezTo>
                  <a:pt x="2295239" y="2075677"/>
                  <a:pt x="2298239" y="2069677"/>
                  <a:pt x="2300420" y="2063678"/>
                </a:cubicBezTo>
                <a:cubicBezTo>
                  <a:pt x="2320054" y="2010504"/>
                  <a:pt x="2339687" y="1957058"/>
                  <a:pt x="2359048" y="1903884"/>
                </a:cubicBezTo>
                <a:cubicBezTo>
                  <a:pt x="2380863" y="1844165"/>
                  <a:pt x="2402405" y="1784447"/>
                  <a:pt x="2424766" y="1724728"/>
                </a:cubicBezTo>
                <a:cubicBezTo>
                  <a:pt x="2427765" y="1717093"/>
                  <a:pt x="2426675" y="1711366"/>
                  <a:pt x="2422312" y="1704549"/>
                </a:cubicBezTo>
                <a:cubicBezTo>
                  <a:pt x="2377864" y="1637741"/>
                  <a:pt x="2333688" y="1570387"/>
                  <a:pt x="2289240" y="1503306"/>
                </a:cubicBezTo>
                <a:cubicBezTo>
                  <a:pt x="2269607" y="1473310"/>
                  <a:pt x="2249700" y="1443315"/>
                  <a:pt x="2229794" y="1413592"/>
                </a:cubicBezTo>
                <a:cubicBezTo>
                  <a:pt x="2224341" y="1405411"/>
                  <a:pt x="2219705" y="1403775"/>
                  <a:pt x="2210434" y="1406775"/>
                </a:cubicBezTo>
                <a:cubicBezTo>
                  <a:pt x="2206616" y="1408138"/>
                  <a:pt x="2203071" y="1410319"/>
                  <a:pt x="2199253" y="1411683"/>
                </a:cubicBezTo>
                <a:cubicBezTo>
                  <a:pt x="2162713" y="1425317"/>
                  <a:pt x="2126173" y="1438679"/>
                  <a:pt x="2089633" y="1452313"/>
                </a:cubicBezTo>
                <a:cubicBezTo>
                  <a:pt x="2037277" y="1471947"/>
                  <a:pt x="1985194" y="1492126"/>
                  <a:pt x="1933111" y="1511759"/>
                </a:cubicBezTo>
                <a:cubicBezTo>
                  <a:pt x="1884299" y="1530029"/>
                  <a:pt x="1835489" y="1548572"/>
                  <a:pt x="1786405" y="1566297"/>
                </a:cubicBezTo>
                <a:cubicBezTo>
                  <a:pt x="1777406" y="1569569"/>
                  <a:pt x="1771952" y="1574750"/>
                  <a:pt x="1768680" y="1583476"/>
                </a:cubicBezTo>
                <a:cubicBezTo>
                  <a:pt x="1758318" y="1610199"/>
                  <a:pt x="1747683" y="1636650"/>
                  <a:pt x="1737321" y="1663373"/>
                </a:cubicBezTo>
                <a:cubicBezTo>
                  <a:pt x="1698327" y="1762086"/>
                  <a:pt x="1659332" y="1861072"/>
                  <a:pt x="1620338" y="1959784"/>
                </a:cubicBezTo>
                <a:cubicBezTo>
                  <a:pt x="1618975" y="1963057"/>
                  <a:pt x="1618157" y="1966602"/>
                  <a:pt x="1617066" y="1970692"/>
                </a:cubicBezTo>
                <a:close/>
              </a:path>
            </a:pathLst>
          </a:custGeom>
          <a:solidFill>
            <a:schemeClr val="accent6"/>
          </a:solidFill>
          <a:ln w="2724" cap="flat">
            <a:noFill/>
            <a:prstDash val="solid"/>
            <a:miter/>
          </a:ln>
        </p:spPr>
        <p:txBody>
          <a:bodyPr rtlCol="0" anchor="ctr">
            <a:normAutofit/>
          </a:bodyPr>
          <a:lstStyle/>
          <a:p>
            <a:endParaRPr lang="en-US">
              <a:solidFill>
                <a:schemeClr val="accent6"/>
              </a:solidFill>
            </a:endParaRPr>
          </a:p>
        </p:txBody>
      </p:sp>
      <p:sp>
        <p:nvSpPr>
          <p:cNvPr id="11" name="任意多边形: 形状 13"/>
          <p:cNvSpPr/>
          <p:nvPr userDrawn="1">
            <p:custDataLst>
              <p:tags r:id="rId3"/>
            </p:custDataLst>
          </p:nvPr>
        </p:nvSpPr>
        <p:spPr>
          <a:xfrm>
            <a:off x="11249025" y="109220"/>
            <a:ext cx="866140" cy="801370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矩形 7"/>
          <p:cNvSpPr/>
          <p:nvPr userDrawn="1">
            <p:custDataLst>
              <p:tags r:id="rId4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4800" y="669600"/>
            <a:ext cx="10976400" cy="565200"/>
          </a:xfrm>
        </p:spPr>
        <p:txBody>
          <a:bodyPr lIns="90000" tIns="46800" rIns="90000" bIns="0" anchor="ctr">
            <a:normAutofit/>
          </a:bodyPr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5"/>
          <p:cNvSpPr/>
          <p:nvPr userDrawn="1">
            <p:custDataLst>
              <p:tags r:id="rId2"/>
            </p:custDataLst>
          </p:nvPr>
        </p:nvSpPr>
        <p:spPr>
          <a:xfrm>
            <a:off x="20955" y="6090920"/>
            <a:ext cx="726440" cy="746125"/>
          </a:xfrm>
          <a:custGeom>
            <a:avLst/>
            <a:gdLst>
              <a:gd name="connsiteX0" fmla="*/ 956345 w 2745173"/>
              <a:gd name="connsiteY0" fmla="*/ 62971 h 2797795"/>
              <a:gd name="connsiteX1" fmla="*/ 1011427 w 2745173"/>
              <a:gd name="connsiteY1" fmla="*/ 48792 h 2797795"/>
              <a:gd name="connsiteX2" fmla="*/ 1084235 w 2745173"/>
              <a:gd name="connsiteY2" fmla="*/ 31067 h 2797795"/>
              <a:gd name="connsiteX3" fmla="*/ 1133864 w 2745173"/>
              <a:gd name="connsiteY3" fmla="*/ 22886 h 2797795"/>
              <a:gd name="connsiteX4" fmla="*/ 1172858 w 2745173"/>
              <a:gd name="connsiteY4" fmla="*/ 17432 h 2797795"/>
              <a:gd name="connsiteX5" fmla="*/ 1334017 w 2745173"/>
              <a:gd name="connsiteY5" fmla="*/ 1344 h 2797795"/>
              <a:gd name="connsiteX6" fmla="*/ 1473905 w 2745173"/>
              <a:gd name="connsiteY6" fmla="*/ 6525 h 2797795"/>
              <a:gd name="connsiteX7" fmla="*/ 1483449 w 2745173"/>
              <a:gd name="connsiteY7" fmla="*/ 7070 h 2797795"/>
              <a:gd name="connsiteX8" fmla="*/ 1567164 w 2745173"/>
              <a:gd name="connsiteY8" fmla="*/ 16887 h 2797795"/>
              <a:gd name="connsiteX9" fmla="*/ 1618429 w 2745173"/>
              <a:gd name="connsiteY9" fmla="*/ 23432 h 2797795"/>
              <a:gd name="connsiteX10" fmla="*/ 1690146 w 2745173"/>
              <a:gd name="connsiteY10" fmla="*/ 38429 h 2797795"/>
              <a:gd name="connsiteX11" fmla="*/ 1755591 w 2745173"/>
              <a:gd name="connsiteY11" fmla="*/ 56427 h 2797795"/>
              <a:gd name="connsiteX12" fmla="*/ 1834398 w 2745173"/>
              <a:gd name="connsiteY12" fmla="*/ 82332 h 2797795"/>
              <a:gd name="connsiteX13" fmla="*/ 1891662 w 2745173"/>
              <a:gd name="connsiteY13" fmla="*/ 103874 h 2797795"/>
              <a:gd name="connsiteX14" fmla="*/ 1964742 w 2745173"/>
              <a:gd name="connsiteY14" fmla="*/ 140142 h 2797795"/>
              <a:gd name="connsiteX15" fmla="*/ 1989011 w 2745173"/>
              <a:gd name="connsiteY15" fmla="*/ 178045 h 2797795"/>
              <a:gd name="connsiteX16" fmla="*/ 1996101 w 2745173"/>
              <a:gd name="connsiteY16" fmla="*/ 342748 h 2797795"/>
              <a:gd name="connsiteX17" fmla="*/ 2000192 w 2745173"/>
              <a:gd name="connsiteY17" fmla="*/ 445006 h 2797795"/>
              <a:gd name="connsiteX18" fmla="*/ 2002646 w 2745173"/>
              <a:gd name="connsiteY18" fmla="*/ 470639 h 2797795"/>
              <a:gd name="connsiteX19" fmla="*/ 2008372 w 2745173"/>
              <a:gd name="connsiteY19" fmla="*/ 481001 h 2797795"/>
              <a:gd name="connsiteX20" fmla="*/ 2207434 w 2745173"/>
              <a:gd name="connsiteY20" fmla="*/ 688516 h 2797795"/>
              <a:gd name="connsiteX21" fmla="*/ 2308328 w 2745173"/>
              <a:gd name="connsiteY21" fmla="*/ 793773 h 2797795"/>
              <a:gd name="connsiteX22" fmla="*/ 2349504 w 2745173"/>
              <a:gd name="connsiteY22" fmla="*/ 837131 h 2797795"/>
              <a:gd name="connsiteX23" fmla="*/ 2372410 w 2745173"/>
              <a:gd name="connsiteY23" fmla="*/ 843130 h 2797795"/>
              <a:gd name="connsiteX24" fmla="*/ 2445217 w 2745173"/>
              <a:gd name="connsiteY24" fmla="*/ 825950 h 2797795"/>
              <a:gd name="connsiteX25" fmla="*/ 2588378 w 2745173"/>
              <a:gd name="connsiteY25" fmla="*/ 792683 h 2797795"/>
              <a:gd name="connsiteX26" fmla="*/ 2608830 w 2745173"/>
              <a:gd name="connsiteY26" fmla="*/ 802499 h 2797795"/>
              <a:gd name="connsiteX27" fmla="*/ 2673184 w 2745173"/>
              <a:gd name="connsiteY27" fmla="*/ 964476 h 2797795"/>
              <a:gd name="connsiteX28" fmla="*/ 2711360 w 2745173"/>
              <a:gd name="connsiteY28" fmla="*/ 1097820 h 2797795"/>
              <a:gd name="connsiteX29" fmla="*/ 2721995 w 2745173"/>
              <a:gd name="connsiteY29" fmla="*/ 1157811 h 2797795"/>
              <a:gd name="connsiteX30" fmla="*/ 2727994 w 2745173"/>
              <a:gd name="connsiteY30" fmla="*/ 1200896 h 2797795"/>
              <a:gd name="connsiteX31" fmla="*/ 2736720 w 2745173"/>
              <a:gd name="connsiteY31" fmla="*/ 1275067 h 2797795"/>
              <a:gd name="connsiteX32" fmla="*/ 2744628 w 2745173"/>
              <a:gd name="connsiteY32" fmla="*/ 1392049 h 2797795"/>
              <a:gd name="connsiteX33" fmla="*/ 2745173 w 2745173"/>
              <a:gd name="connsiteY33" fmla="*/ 1400230 h 2797795"/>
              <a:gd name="connsiteX34" fmla="*/ 2737811 w 2745173"/>
              <a:gd name="connsiteY34" fmla="*/ 1506305 h 2797795"/>
              <a:gd name="connsiteX35" fmla="*/ 2736447 w 2745173"/>
              <a:gd name="connsiteY35" fmla="*/ 1521303 h 2797795"/>
              <a:gd name="connsiteX36" fmla="*/ 2728267 w 2745173"/>
              <a:gd name="connsiteY36" fmla="*/ 1594111 h 2797795"/>
              <a:gd name="connsiteX37" fmla="*/ 2721995 w 2745173"/>
              <a:gd name="connsiteY37" fmla="*/ 1648103 h 2797795"/>
              <a:gd name="connsiteX38" fmla="*/ 2717087 w 2745173"/>
              <a:gd name="connsiteY38" fmla="*/ 1681643 h 2797795"/>
              <a:gd name="connsiteX39" fmla="*/ 2704816 w 2745173"/>
              <a:gd name="connsiteY39" fmla="*/ 1692551 h 2797795"/>
              <a:gd name="connsiteX40" fmla="*/ 2621101 w 2745173"/>
              <a:gd name="connsiteY40" fmla="*/ 1711639 h 2797795"/>
              <a:gd name="connsiteX41" fmla="*/ 2494846 w 2745173"/>
              <a:gd name="connsiteY41" fmla="*/ 1739998 h 2797795"/>
              <a:gd name="connsiteX42" fmla="*/ 2474940 w 2745173"/>
              <a:gd name="connsiteY42" fmla="*/ 1757996 h 2797795"/>
              <a:gd name="connsiteX43" fmla="*/ 2411949 w 2745173"/>
              <a:gd name="connsiteY43" fmla="*/ 1942332 h 2797795"/>
              <a:gd name="connsiteX44" fmla="*/ 2353867 w 2745173"/>
              <a:gd name="connsiteY44" fmla="*/ 2110853 h 2797795"/>
              <a:gd name="connsiteX45" fmla="*/ 2352231 w 2745173"/>
              <a:gd name="connsiteY45" fmla="*/ 2114671 h 2797795"/>
              <a:gd name="connsiteX46" fmla="*/ 2357957 w 2745173"/>
              <a:gd name="connsiteY46" fmla="*/ 2144394 h 2797795"/>
              <a:gd name="connsiteX47" fmla="*/ 2445490 w 2745173"/>
              <a:gd name="connsiteY47" fmla="*/ 2243379 h 2797795"/>
              <a:gd name="connsiteX48" fmla="*/ 2446308 w 2745173"/>
              <a:gd name="connsiteY48" fmla="*/ 2266558 h 2797795"/>
              <a:gd name="connsiteX49" fmla="*/ 2399133 w 2745173"/>
              <a:gd name="connsiteY49" fmla="*/ 2322731 h 2797795"/>
              <a:gd name="connsiteX50" fmla="*/ 2338869 w 2745173"/>
              <a:gd name="connsiteY50" fmla="*/ 2387631 h 2797795"/>
              <a:gd name="connsiteX51" fmla="*/ 2260881 w 2745173"/>
              <a:gd name="connsiteY51" fmla="*/ 2461529 h 2797795"/>
              <a:gd name="connsiteX52" fmla="*/ 2141444 w 2745173"/>
              <a:gd name="connsiteY52" fmla="*/ 2558333 h 2797795"/>
              <a:gd name="connsiteX53" fmla="*/ 2081453 w 2745173"/>
              <a:gd name="connsiteY53" fmla="*/ 2595964 h 2797795"/>
              <a:gd name="connsiteX54" fmla="*/ 1902842 w 2745173"/>
              <a:gd name="connsiteY54" fmla="*/ 2688678 h 2797795"/>
              <a:gd name="connsiteX55" fmla="*/ 1777133 w 2745173"/>
              <a:gd name="connsiteY55" fmla="*/ 2736943 h 2797795"/>
              <a:gd name="connsiteX56" fmla="*/ 1674330 w 2745173"/>
              <a:gd name="connsiteY56" fmla="*/ 2763667 h 2797795"/>
              <a:gd name="connsiteX57" fmla="*/ 1567710 w 2745173"/>
              <a:gd name="connsiteY57" fmla="*/ 2784664 h 2797795"/>
              <a:gd name="connsiteX58" fmla="*/ 1451272 w 2745173"/>
              <a:gd name="connsiteY58" fmla="*/ 2794481 h 2797795"/>
              <a:gd name="connsiteX59" fmla="*/ 1371102 w 2745173"/>
              <a:gd name="connsiteY59" fmla="*/ 2797753 h 2797795"/>
              <a:gd name="connsiteX60" fmla="*/ 1330199 w 2745173"/>
              <a:gd name="connsiteY60" fmla="*/ 2796389 h 2797795"/>
              <a:gd name="connsiteX61" fmla="*/ 1233668 w 2745173"/>
              <a:gd name="connsiteY61" fmla="*/ 2792844 h 2797795"/>
              <a:gd name="connsiteX62" fmla="*/ 1185129 w 2745173"/>
              <a:gd name="connsiteY62" fmla="*/ 2786027 h 2797795"/>
              <a:gd name="connsiteX63" fmla="*/ 1146408 w 2745173"/>
              <a:gd name="connsiteY63" fmla="*/ 2778937 h 2797795"/>
              <a:gd name="connsiteX64" fmla="*/ 1065147 w 2745173"/>
              <a:gd name="connsiteY64" fmla="*/ 2763394 h 2797795"/>
              <a:gd name="connsiteX65" fmla="*/ 966161 w 2745173"/>
              <a:gd name="connsiteY65" fmla="*/ 2738852 h 2797795"/>
              <a:gd name="connsiteX66" fmla="*/ 914078 w 2745173"/>
              <a:gd name="connsiteY66" fmla="*/ 2718946 h 2797795"/>
              <a:gd name="connsiteX67" fmla="*/ 721016 w 2745173"/>
              <a:gd name="connsiteY67" fmla="*/ 2633868 h 2797795"/>
              <a:gd name="connsiteX68" fmla="*/ 656661 w 2745173"/>
              <a:gd name="connsiteY68" fmla="*/ 2595964 h 2797795"/>
              <a:gd name="connsiteX69" fmla="*/ 603215 w 2745173"/>
              <a:gd name="connsiteY69" fmla="*/ 2562969 h 2797795"/>
              <a:gd name="connsiteX70" fmla="*/ 556585 w 2745173"/>
              <a:gd name="connsiteY70" fmla="*/ 2527520 h 2797795"/>
              <a:gd name="connsiteX71" fmla="*/ 465508 w 2745173"/>
              <a:gd name="connsiteY71" fmla="*/ 2451985 h 2797795"/>
              <a:gd name="connsiteX72" fmla="*/ 307894 w 2745173"/>
              <a:gd name="connsiteY72" fmla="*/ 2288100 h 2797795"/>
              <a:gd name="connsiteX73" fmla="*/ 251175 w 2745173"/>
              <a:gd name="connsiteY73" fmla="*/ 2208203 h 2797795"/>
              <a:gd name="connsiteX74" fmla="*/ 235359 w 2745173"/>
              <a:gd name="connsiteY74" fmla="*/ 2186115 h 2797795"/>
              <a:gd name="connsiteX75" fmla="*/ 233451 w 2745173"/>
              <a:gd name="connsiteY75" fmla="*/ 2164845 h 2797795"/>
              <a:gd name="connsiteX76" fmla="*/ 244903 w 2745173"/>
              <a:gd name="connsiteY76" fmla="*/ 2138667 h 2797795"/>
              <a:gd name="connsiteX77" fmla="*/ 248448 w 2745173"/>
              <a:gd name="connsiteY77" fmla="*/ 2097764 h 2797795"/>
              <a:gd name="connsiteX78" fmla="*/ 217907 w 2745173"/>
              <a:gd name="connsiteY78" fmla="*/ 1973419 h 2797795"/>
              <a:gd name="connsiteX79" fmla="*/ 180822 w 2745173"/>
              <a:gd name="connsiteY79" fmla="*/ 1824259 h 2797795"/>
              <a:gd name="connsiteX80" fmla="*/ 148918 w 2745173"/>
              <a:gd name="connsiteY80" fmla="*/ 1697459 h 2797795"/>
              <a:gd name="connsiteX81" fmla="*/ 140464 w 2745173"/>
              <a:gd name="connsiteY81" fmla="*/ 1661737 h 2797795"/>
              <a:gd name="connsiteX82" fmla="*/ 125739 w 2745173"/>
              <a:gd name="connsiteY82" fmla="*/ 1645921 h 2797795"/>
              <a:gd name="connsiteX83" fmla="*/ 37661 w 2745173"/>
              <a:gd name="connsiteY83" fmla="*/ 1627924 h 2797795"/>
              <a:gd name="connsiteX84" fmla="*/ 27026 w 2745173"/>
              <a:gd name="connsiteY84" fmla="*/ 1626015 h 2797795"/>
              <a:gd name="connsiteX85" fmla="*/ 16937 w 2745173"/>
              <a:gd name="connsiteY85" fmla="*/ 1615108 h 2797795"/>
              <a:gd name="connsiteX86" fmla="*/ 3303 w 2745173"/>
              <a:gd name="connsiteY86" fmla="*/ 1504669 h 2797795"/>
              <a:gd name="connsiteX87" fmla="*/ 30 w 2745173"/>
              <a:gd name="connsiteY87" fmla="*/ 1413319 h 2797795"/>
              <a:gd name="connsiteX88" fmla="*/ 2212 w 2745173"/>
              <a:gd name="connsiteY88" fmla="*/ 1330422 h 2797795"/>
              <a:gd name="connsiteX89" fmla="*/ 3303 w 2745173"/>
              <a:gd name="connsiteY89" fmla="*/ 1288155 h 2797795"/>
              <a:gd name="connsiteX90" fmla="*/ 11483 w 2745173"/>
              <a:gd name="connsiteY90" fmla="*/ 1216711 h 2797795"/>
              <a:gd name="connsiteX91" fmla="*/ 21845 w 2745173"/>
              <a:gd name="connsiteY91" fmla="*/ 1153721 h 2797795"/>
              <a:gd name="connsiteX92" fmla="*/ 37116 w 2745173"/>
              <a:gd name="connsiteY92" fmla="*/ 1077641 h 2797795"/>
              <a:gd name="connsiteX93" fmla="*/ 55113 w 2745173"/>
              <a:gd name="connsiteY93" fmla="*/ 1005106 h 2797795"/>
              <a:gd name="connsiteX94" fmla="*/ 79655 w 2745173"/>
              <a:gd name="connsiteY94" fmla="*/ 927117 h 2797795"/>
              <a:gd name="connsiteX95" fmla="*/ 99561 w 2745173"/>
              <a:gd name="connsiteY95" fmla="*/ 870671 h 2797795"/>
              <a:gd name="connsiteX96" fmla="*/ 140737 w 2745173"/>
              <a:gd name="connsiteY96" fmla="*/ 783411 h 2797795"/>
              <a:gd name="connsiteX97" fmla="*/ 218726 w 2745173"/>
              <a:gd name="connsiteY97" fmla="*/ 641341 h 2797795"/>
              <a:gd name="connsiteX98" fmla="*/ 236996 w 2745173"/>
              <a:gd name="connsiteY98" fmla="*/ 634797 h 2797795"/>
              <a:gd name="connsiteX99" fmla="*/ 411788 w 2745173"/>
              <a:gd name="connsiteY99" fmla="*/ 695606 h 2797795"/>
              <a:gd name="connsiteX100" fmla="*/ 458690 w 2745173"/>
              <a:gd name="connsiteY100" fmla="*/ 688789 h 2797795"/>
              <a:gd name="connsiteX101" fmla="*/ 598306 w 2745173"/>
              <a:gd name="connsiteY101" fmla="*/ 593894 h 2797795"/>
              <a:gd name="connsiteX102" fmla="*/ 742558 w 2745173"/>
              <a:gd name="connsiteY102" fmla="*/ 496271 h 2797795"/>
              <a:gd name="connsiteX103" fmla="*/ 884628 w 2745173"/>
              <a:gd name="connsiteY103" fmla="*/ 400013 h 2797795"/>
              <a:gd name="connsiteX104" fmla="*/ 899080 w 2745173"/>
              <a:gd name="connsiteY104" fmla="*/ 389923 h 2797795"/>
              <a:gd name="connsiteX105" fmla="*/ 909715 w 2745173"/>
              <a:gd name="connsiteY105" fmla="*/ 371926 h 2797795"/>
              <a:gd name="connsiteX106" fmla="*/ 932348 w 2745173"/>
              <a:gd name="connsiteY106" fmla="*/ 222493 h 2797795"/>
              <a:gd name="connsiteX107" fmla="*/ 945983 w 2745173"/>
              <a:gd name="connsiteY107" fmla="*/ 120236 h 2797795"/>
              <a:gd name="connsiteX108" fmla="*/ 954709 w 2745173"/>
              <a:gd name="connsiteY108" fmla="*/ 76606 h 2797795"/>
              <a:gd name="connsiteX109" fmla="*/ 956345 w 2745173"/>
              <a:gd name="connsiteY109" fmla="*/ 62971 h 2797795"/>
              <a:gd name="connsiteX110" fmla="*/ 476415 w 2745173"/>
              <a:gd name="connsiteY110" fmla="*/ 977837 h 2797795"/>
              <a:gd name="connsiteX111" fmla="*/ 475324 w 2745173"/>
              <a:gd name="connsiteY111" fmla="*/ 977837 h 2797795"/>
              <a:gd name="connsiteX112" fmla="*/ 480505 w 2745173"/>
              <a:gd name="connsiteY112" fmla="*/ 1205531 h 2797795"/>
              <a:gd name="connsiteX113" fmla="*/ 491958 w 2745173"/>
              <a:gd name="connsiteY113" fmla="*/ 1221893 h 2797795"/>
              <a:gd name="connsiteX114" fmla="*/ 545950 w 2745173"/>
              <a:gd name="connsiteY114" fmla="*/ 1244526 h 2797795"/>
              <a:gd name="connsiteX115" fmla="*/ 719379 w 2745173"/>
              <a:gd name="connsiteY115" fmla="*/ 1320333 h 2797795"/>
              <a:gd name="connsiteX116" fmla="*/ 882719 w 2745173"/>
              <a:gd name="connsiteY116" fmla="*/ 1398321 h 2797795"/>
              <a:gd name="connsiteX117" fmla="*/ 904261 w 2745173"/>
              <a:gd name="connsiteY117" fmla="*/ 1397231 h 2797795"/>
              <a:gd name="connsiteX118" fmla="*/ 965071 w 2745173"/>
              <a:gd name="connsiteY118" fmla="*/ 1358509 h 2797795"/>
              <a:gd name="connsiteX119" fmla="*/ 1142590 w 2745173"/>
              <a:gd name="connsiteY119" fmla="*/ 1246980 h 2797795"/>
              <a:gd name="connsiteX120" fmla="*/ 1332653 w 2745173"/>
              <a:gd name="connsiteY120" fmla="*/ 1126997 h 2797795"/>
              <a:gd name="connsiteX121" fmla="*/ 1344924 w 2745173"/>
              <a:gd name="connsiteY121" fmla="*/ 1108727 h 2797795"/>
              <a:gd name="connsiteX122" fmla="*/ 1355013 w 2745173"/>
              <a:gd name="connsiteY122" fmla="*/ 1042737 h 2797795"/>
              <a:gd name="connsiteX123" fmla="*/ 1372465 w 2745173"/>
              <a:gd name="connsiteY123" fmla="*/ 933935 h 2797795"/>
              <a:gd name="connsiteX124" fmla="*/ 1388281 w 2745173"/>
              <a:gd name="connsiteY124" fmla="*/ 830313 h 2797795"/>
              <a:gd name="connsiteX125" fmla="*/ 1409551 w 2745173"/>
              <a:gd name="connsiteY125" fmla="*/ 697242 h 2797795"/>
              <a:gd name="connsiteX126" fmla="*/ 1397553 w 2745173"/>
              <a:gd name="connsiteY126" fmla="*/ 673791 h 2797795"/>
              <a:gd name="connsiteX127" fmla="*/ 1234486 w 2745173"/>
              <a:gd name="connsiteY127" fmla="*/ 588985 h 2797795"/>
              <a:gd name="connsiteX128" fmla="*/ 1076327 w 2745173"/>
              <a:gd name="connsiteY128" fmla="*/ 506634 h 2797795"/>
              <a:gd name="connsiteX129" fmla="*/ 951164 w 2745173"/>
              <a:gd name="connsiteY129" fmla="*/ 440643 h 2797795"/>
              <a:gd name="connsiteX130" fmla="*/ 929076 w 2745173"/>
              <a:gd name="connsiteY130" fmla="*/ 441734 h 2797795"/>
              <a:gd name="connsiteX131" fmla="*/ 839362 w 2745173"/>
              <a:gd name="connsiteY131" fmla="*/ 501453 h 2797795"/>
              <a:gd name="connsiteX132" fmla="*/ 647117 w 2745173"/>
              <a:gd name="connsiteY132" fmla="*/ 627979 h 2797795"/>
              <a:gd name="connsiteX133" fmla="*/ 484323 w 2745173"/>
              <a:gd name="connsiteY133" fmla="*/ 734873 h 2797795"/>
              <a:gd name="connsiteX134" fmla="*/ 473143 w 2745173"/>
              <a:gd name="connsiteY134" fmla="*/ 754506 h 2797795"/>
              <a:gd name="connsiteX135" fmla="*/ 473143 w 2745173"/>
              <a:gd name="connsiteY135" fmla="*/ 762687 h 2797795"/>
              <a:gd name="connsiteX136" fmla="*/ 476415 w 2745173"/>
              <a:gd name="connsiteY136" fmla="*/ 977837 h 2797795"/>
              <a:gd name="connsiteX137" fmla="*/ 1422367 w 2745173"/>
              <a:gd name="connsiteY137" fmla="*/ 1111181 h 2797795"/>
              <a:gd name="connsiteX138" fmla="*/ 1424276 w 2745173"/>
              <a:gd name="connsiteY138" fmla="*/ 1111454 h 2797795"/>
              <a:gd name="connsiteX139" fmla="*/ 1424276 w 2745173"/>
              <a:gd name="connsiteY139" fmla="*/ 1127815 h 2797795"/>
              <a:gd name="connsiteX140" fmla="*/ 1434911 w 2745173"/>
              <a:gd name="connsiteY140" fmla="*/ 1152903 h 2797795"/>
              <a:gd name="connsiteX141" fmla="*/ 1477723 w 2745173"/>
              <a:gd name="connsiteY141" fmla="*/ 1192988 h 2797795"/>
              <a:gd name="connsiteX142" fmla="*/ 1698872 w 2745173"/>
              <a:gd name="connsiteY142" fmla="*/ 1403230 h 2797795"/>
              <a:gd name="connsiteX143" fmla="*/ 1781224 w 2745173"/>
              <a:gd name="connsiteY143" fmla="*/ 1482582 h 2797795"/>
              <a:gd name="connsiteX144" fmla="*/ 1799494 w 2745173"/>
              <a:gd name="connsiteY144" fmla="*/ 1486672 h 2797795"/>
              <a:gd name="connsiteX145" fmla="*/ 1823490 w 2745173"/>
              <a:gd name="connsiteY145" fmla="*/ 1477400 h 2797795"/>
              <a:gd name="connsiteX146" fmla="*/ 1998555 w 2745173"/>
              <a:gd name="connsiteY146" fmla="*/ 1409501 h 2797795"/>
              <a:gd name="connsiteX147" fmla="*/ 2187801 w 2745173"/>
              <a:gd name="connsiteY147" fmla="*/ 1337239 h 2797795"/>
              <a:gd name="connsiteX148" fmla="*/ 2206889 w 2745173"/>
              <a:gd name="connsiteY148" fmla="*/ 1315152 h 2797795"/>
              <a:gd name="connsiteX149" fmla="*/ 2235521 w 2745173"/>
              <a:gd name="connsiteY149" fmla="*/ 1200350 h 2797795"/>
              <a:gd name="connsiteX150" fmla="*/ 2269061 w 2745173"/>
              <a:gd name="connsiteY150" fmla="*/ 1068369 h 2797795"/>
              <a:gd name="connsiteX151" fmla="*/ 2294694 w 2745173"/>
              <a:gd name="connsiteY151" fmla="*/ 966657 h 2797795"/>
              <a:gd name="connsiteX152" fmla="*/ 2315964 w 2745173"/>
              <a:gd name="connsiteY152" fmla="*/ 883487 h 2797795"/>
              <a:gd name="connsiteX153" fmla="*/ 2310510 w 2745173"/>
              <a:gd name="connsiteY153" fmla="*/ 865490 h 2797795"/>
              <a:gd name="connsiteX154" fmla="*/ 2249973 w 2745173"/>
              <a:gd name="connsiteY154" fmla="*/ 806590 h 2797795"/>
              <a:gd name="connsiteX155" fmla="*/ 2097814 w 2745173"/>
              <a:gd name="connsiteY155" fmla="*/ 656066 h 2797795"/>
              <a:gd name="connsiteX156" fmla="*/ 1977559 w 2745173"/>
              <a:gd name="connsiteY156" fmla="*/ 537447 h 2797795"/>
              <a:gd name="connsiteX157" fmla="*/ 1957107 w 2745173"/>
              <a:gd name="connsiteY157" fmla="*/ 532812 h 2797795"/>
              <a:gd name="connsiteX158" fmla="*/ 1879391 w 2745173"/>
              <a:gd name="connsiteY158" fmla="*/ 557626 h 2797795"/>
              <a:gd name="connsiteX159" fmla="*/ 1684420 w 2745173"/>
              <a:gd name="connsiteY159" fmla="*/ 618163 h 2797795"/>
              <a:gd name="connsiteX160" fmla="*/ 1581889 w 2745173"/>
              <a:gd name="connsiteY160" fmla="*/ 650340 h 2797795"/>
              <a:gd name="connsiteX161" fmla="*/ 1500083 w 2745173"/>
              <a:gd name="connsiteY161" fmla="*/ 675972 h 2797795"/>
              <a:gd name="connsiteX162" fmla="*/ 1485358 w 2745173"/>
              <a:gd name="connsiteY162" fmla="*/ 692879 h 2797795"/>
              <a:gd name="connsiteX163" fmla="*/ 1466270 w 2745173"/>
              <a:gd name="connsiteY163" fmla="*/ 815316 h 2797795"/>
              <a:gd name="connsiteX164" fmla="*/ 1453726 w 2745173"/>
              <a:gd name="connsiteY164" fmla="*/ 897395 h 2797795"/>
              <a:gd name="connsiteX165" fmla="*/ 1442819 w 2745173"/>
              <a:gd name="connsiteY165" fmla="*/ 967203 h 2797795"/>
              <a:gd name="connsiteX166" fmla="*/ 1431366 w 2745173"/>
              <a:gd name="connsiteY166" fmla="*/ 1043828 h 2797795"/>
              <a:gd name="connsiteX167" fmla="*/ 1422367 w 2745173"/>
              <a:gd name="connsiteY167" fmla="*/ 1111181 h 2797795"/>
              <a:gd name="connsiteX168" fmla="*/ 1308111 w 2745173"/>
              <a:gd name="connsiteY168" fmla="*/ 2016503 h 2797795"/>
              <a:gd name="connsiteX169" fmla="*/ 1308111 w 2745173"/>
              <a:gd name="connsiteY169" fmla="*/ 2016503 h 2797795"/>
              <a:gd name="connsiteX170" fmla="*/ 1177221 w 2745173"/>
              <a:gd name="connsiteY170" fmla="*/ 2013776 h 2797795"/>
              <a:gd name="connsiteX171" fmla="*/ 1051785 w 2745173"/>
              <a:gd name="connsiteY171" fmla="*/ 2009959 h 2797795"/>
              <a:gd name="connsiteX172" fmla="*/ 1030516 w 2745173"/>
              <a:gd name="connsiteY172" fmla="*/ 2019503 h 2797795"/>
              <a:gd name="connsiteX173" fmla="*/ 993703 w 2745173"/>
              <a:gd name="connsiteY173" fmla="*/ 2059861 h 2797795"/>
              <a:gd name="connsiteX174" fmla="*/ 768736 w 2745173"/>
              <a:gd name="connsiteY174" fmla="*/ 2300916 h 2797795"/>
              <a:gd name="connsiteX175" fmla="*/ 767372 w 2745173"/>
              <a:gd name="connsiteY175" fmla="*/ 2322186 h 2797795"/>
              <a:gd name="connsiteX176" fmla="*/ 874266 w 2745173"/>
              <a:gd name="connsiteY176" fmla="*/ 2478436 h 2797795"/>
              <a:gd name="connsiteX177" fmla="*/ 1012791 w 2745173"/>
              <a:gd name="connsiteY177" fmla="*/ 2682406 h 2797795"/>
              <a:gd name="connsiteX178" fmla="*/ 1040605 w 2745173"/>
              <a:gd name="connsiteY178" fmla="*/ 2698767 h 2797795"/>
              <a:gd name="connsiteX179" fmla="*/ 1104687 w 2745173"/>
              <a:gd name="connsiteY179" fmla="*/ 2701221 h 2797795"/>
              <a:gd name="connsiteX180" fmla="*/ 1315747 w 2745173"/>
              <a:gd name="connsiteY180" fmla="*/ 2711584 h 2797795"/>
              <a:gd name="connsiteX181" fmla="*/ 1492721 w 2745173"/>
              <a:gd name="connsiteY181" fmla="*/ 2720037 h 2797795"/>
              <a:gd name="connsiteX182" fmla="*/ 1606977 w 2745173"/>
              <a:gd name="connsiteY182" fmla="*/ 2726036 h 2797795"/>
              <a:gd name="connsiteX183" fmla="*/ 1629610 w 2745173"/>
              <a:gd name="connsiteY183" fmla="*/ 2713765 h 2797795"/>
              <a:gd name="connsiteX184" fmla="*/ 1738957 w 2745173"/>
              <a:gd name="connsiteY184" fmla="*/ 2512794 h 2797795"/>
              <a:gd name="connsiteX185" fmla="*/ 1812856 w 2745173"/>
              <a:gd name="connsiteY185" fmla="*/ 2377814 h 2797795"/>
              <a:gd name="connsiteX186" fmla="*/ 1811492 w 2745173"/>
              <a:gd name="connsiteY186" fmla="*/ 2358726 h 2797795"/>
              <a:gd name="connsiteX187" fmla="*/ 1775770 w 2745173"/>
              <a:gd name="connsiteY187" fmla="*/ 2307188 h 2797795"/>
              <a:gd name="connsiteX188" fmla="*/ 1669422 w 2745173"/>
              <a:gd name="connsiteY188" fmla="*/ 2155574 h 2797795"/>
              <a:gd name="connsiteX189" fmla="*/ 1585162 w 2745173"/>
              <a:gd name="connsiteY189" fmla="*/ 2035046 h 2797795"/>
              <a:gd name="connsiteX190" fmla="*/ 1565528 w 2745173"/>
              <a:gd name="connsiteY190" fmla="*/ 2023048 h 2797795"/>
              <a:gd name="connsiteX191" fmla="*/ 1308111 w 2745173"/>
              <a:gd name="connsiteY191" fmla="*/ 2016503 h 2797795"/>
              <a:gd name="connsiteX192" fmla="*/ 192002 w 2745173"/>
              <a:gd name="connsiteY192" fmla="*/ 1634468 h 2797795"/>
              <a:gd name="connsiteX193" fmla="*/ 193366 w 2745173"/>
              <a:gd name="connsiteY193" fmla="*/ 1641558 h 2797795"/>
              <a:gd name="connsiteX194" fmla="*/ 205637 w 2745173"/>
              <a:gd name="connsiteY194" fmla="*/ 1694460 h 2797795"/>
              <a:gd name="connsiteX195" fmla="*/ 232905 w 2745173"/>
              <a:gd name="connsiteY195" fmla="*/ 1816624 h 2797795"/>
              <a:gd name="connsiteX196" fmla="*/ 257992 w 2745173"/>
              <a:gd name="connsiteY196" fmla="*/ 1926789 h 2797795"/>
              <a:gd name="connsiteX197" fmla="*/ 274081 w 2745173"/>
              <a:gd name="connsiteY197" fmla="*/ 1999870 h 2797795"/>
              <a:gd name="connsiteX198" fmla="*/ 295078 w 2745173"/>
              <a:gd name="connsiteY198" fmla="*/ 2092856 h 2797795"/>
              <a:gd name="connsiteX199" fmla="*/ 309530 w 2745173"/>
              <a:gd name="connsiteY199" fmla="*/ 2109217 h 2797795"/>
              <a:gd name="connsiteX200" fmla="*/ 344980 w 2745173"/>
              <a:gd name="connsiteY200" fmla="*/ 2123397 h 2797795"/>
              <a:gd name="connsiteX201" fmla="*/ 439602 w 2745173"/>
              <a:gd name="connsiteY201" fmla="*/ 2161573 h 2797795"/>
              <a:gd name="connsiteX202" fmla="*/ 528226 w 2745173"/>
              <a:gd name="connsiteY202" fmla="*/ 2196477 h 2797795"/>
              <a:gd name="connsiteX203" fmla="*/ 701109 w 2745173"/>
              <a:gd name="connsiteY203" fmla="*/ 2266285 h 2797795"/>
              <a:gd name="connsiteX204" fmla="*/ 715562 w 2745173"/>
              <a:gd name="connsiteY204" fmla="*/ 2262740 h 2797795"/>
              <a:gd name="connsiteX205" fmla="*/ 731650 w 2745173"/>
              <a:gd name="connsiteY205" fmla="*/ 2244197 h 2797795"/>
              <a:gd name="connsiteX206" fmla="*/ 857086 w 2745173"/>
              <a:gd name="connsiteY206" fmla="*/ 2104309 h 2797795"/>
              <a:gd name="connsiteX207" fmla="*/ 972433 w 2745173"/>
              <a:gd name="connsiteY207" fmla="*/ 1975328 h 2797795"/>
              <a:gd name="connsiteX208" fmla="*/ 976524 w 2745173"/>
              <a:gd name="connsiteY208" fmla="*/ 1957058 h 2797795"/>
              <a:gd name="connsiteX209" fmla="*/ 947073 w 2745173"/>
              <a:gd name="connsiteY209" fmla="*/ 1839529 h 2797795"/>
              <a:gd name="connsiteX210" fmla="*/ 905079 w 2745173"/>
              <a:gd name="connsiteY210" fmla="*/ 1667464 h 2797795"/>
              <a:gd name="connsiteX211" fmla="*/ 862813 w 2745173"/>
              <a:gd name="connsiteY211" fmla="*/ 1495671 h 2797795"/>
              <a:gd name="connsiteX212" fmla="*/ 847815 w 2745173"/>
              <a:gd name="connsiteY212" fmla="*/ 1476582 h 2797795"/>
              <a:gd name="connsiteX213" fmla="*/ 796550 w 2745173"/>
              <a:gd name="connsiteY213" fmla="*/ 1454495 h 2797795"/>
              <a:gd name="connsiteX214" fmla="*/ 623121 w 2745173"/>
              <a:gd name="connsiteY214" fmla="*/ 1378688 h 2797795"/>
              <a:gd name="connsiteX215" fmla="*/ 474779 w 2745173"/>
              <a:gd name="connsiteY215" fmla="*/ 1313788 h 2797795"/>
              <a:gd name="connsiteX216" fmla="*/ 451328 w 2745173"/>
              <a:gd name="connsiteY216" fmla="*/ 1319515 h 2797795"/>
              <a:gd name="connsiteX217" fmla="*/ 337890 w 2745173"/>
              <a:gd name="connsiteY217" fmla="*/ 1455586 h 2797795"/>
              <a:gd name="connsiteX218" fmla="*/ 239995 w 2745173"/>
              <a:gd name="connsiteY218" fmla="*/ 1572841 h 2797795"/>
              <a:gd name="connsiteX219" fmla="*/ 199092 w 2745173"/>
              <a:gd name="connsiteY219" fmla="*/ 1622198 h 2797795"/>
              <a:gd name="connsiteX220" fmla="*/ 192002 w 2745173"/>
              <a:gd name="connsiteY220" fmla="*/ 1634468 h 2797795"/>
              <a:gd name="connsiteX221" fmla="*/ 1617066 w 2745173"/>
              <a:gd name="connsiteY221" fmla="*/ 1970692 h 2797795"/>
              <a:gd name="connsiteX222" fmla="*/ 1621702 w 2745173"/>
              <a:gd name="connsiteY222" fmla="*/ 1980236 h 2797795"/>
              <a:gd name="connsiteX223" fmla="*/ 1681966 w 2745173"/>
              <a:gd name="connsiteY223" fmla="*/ 2062588 h 2797795"/>
              <a:gd name="connsiteX224" fmla="*/ 1828671 w 2745173"/>
              <a:gd name="connsiteY224" fmla="*/ 2262467 h 2797795"/>
              <a:gd name="connsiteX225" fmla="*/ 1862484 w 2745173"/>
              <a:gd name="connsiteY225" fmla="*/ 2308551 h 2797795"/>
              <a:gd name="connsiteX226" fmla="*/ 1877482 w 2745173"/>
              <a:gd name="connsiteY226" fmla="*/ 2312915 h 2797795"/>
              <a:gd name="connsiteX227" fmla="*/ 1939110 w 2745173"/>
              <a:gd name="connsiteY227" fmla="*/ 2281010 h 2797795"/>
              <a:gd name="connsiteX228" fmla="*/ 2116084 w 2745173"/>
              <a:gd name="connsiteY228" fmla="*/ 2190751 h 2797795"/>
              <a:gd name="connsiteX229" fmla="*/ 2264153 w 2745173"/>
              <a:gd name="connsiteY229" fmla="*/ 2115762 h 2797795"/>
              <a:gd name="connsiteX230" fmla="*/ 2293876 w 2745173"/>
              <a:gd name="connsiteY230" fmla="*/ 2081676 h 2797795"/>
              <a:gd name="connsiteX231" fmla="*/ 2300420 w 2745173"/>
              <a:gd name="connsiteY231" fmla="*/ 2063678 h 2797795"/>
              <a:gd name="connsiteX232" fmla="*/ 2359048 w 2745173"/>
              <a:gd name="connsiteY232" fmla="*/ 1903884 h 2797795"/>
              <a:gd name="connsiteX233" fmla="*/ 2424766 w 2745173"/>
              <a:gd name="connsiteY233" fmla="*/ 1724728 h 2797795"/>
              <a:gd name="connsiteX234" fmla="*/ 2422312 w 2745173"/>
              <a:gd name="connsiteY234" fmla="*/ 1704549 h 2797795"/>
              <a:gd name="connsiteX235" fmla="*/ 2289240 w 2745173"/>
              <a:gd name="connsiteY235" fmla="*/ 1503306 h 2797795"/>
              <a:gd name="connsiteX236" fmla="*/ 2229794 w 2745173"/>
              <a:gd name="connsiteY236" fmla="*/ 1413592 h 2797795"/>
              <a:gd name="connsiteX237" fmla="*/ 2210434 w 2745173"/>
              <a:gd name="connsiteY237" fmla="*/ 1406775 h 2797795"/>
              <a:gd name="connsiteX238" fmla="*/ 2199253 w 2745173"/>
              <a:gd name="connsiteY238" fmla="*/ 1411683 h 2797795"/>
              <a:gd name="connsiteX239" fmla="*/ 2089633 w 2745173"/>
              <a:gd name="connsiteY239" fmla="*/ 1452313 h 2797795"/>
              <a:gd name="connsiteX240" fmla="*/ 1933111 w 2745173"/>
              <a:gd name="connsiteY240" fmla="*/ 1511759 h 2797795"/>
              <a:gd name="connsiteX241" fmla="*/ 1786405 w 2745173"/>
              <a:gd name="connsiteY241" fmla="*/ 1566297 h 2797795"/>
              <a:gd name="connsiteX242" fmla="*/ 1768680 w 2745173"/>
              <a:gd name="connsiteY242" fmla="*/ 1583476 h 2797795"/>
              <a:gd name="connsiteX243" fmla="*/ 1737321 w 2745173"/>
              <a:gd name="connsiteY243" fmla="*/ 1663373 h 2797795"/>
              <a:gd name="connsiteX244" fmla="*/ 1620338 w 2745173"/>
              <a:gd name="connsiteY244" fmla="*/ 1959784 h 2797795"/>
              <a:gd name="connsiteX245" fmla="*/ 1617066 w 2745173"/>
              <a:gd name="connsiteY245" fmla="*/ 1970692 h 2797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</a:cxnLst>
            <a:rect l="l" t="t" r="r" b="b"/>
            <a:pathLst>
              <a:path w="2745173" h="2797795">
                <a:moveTo>
                  <a:pt x="956345" y="62971"/>
                </a:moveTo>
                <a:cubicBezTo>
                  <a:pt x="974615" y="58336"/>
                  <a:pt x="992885" y="53427"/>
                  <a:pt x="1011427" y="48792"/>
                </a:cubicBezTo>
                <a:cubicBezTo>
                  <a:pt x="1035697" y="42792"/>
                  <a:pt x="1059693" y="36521"/>
                  <a:pt x="1084235" y="31067"/>
                </a:cubicBezTo>
                <a:cubicBezTo>
                  <a:pt x="1100596" y="27522"/>
                  <a:pt x="1117230" y="25340"/>
                  <a:pt x="1133864" y="22886"/>
                </a:cubicBezTo>
                <a:cubicBezTo>
                  <a:pt x="1146953" y="20977"/>
                  <a:pt x="1160042" y="19887"/>
                  <a:pt x="1172858" y="17432"/>
                </a:cubicBezTo>
                <a:cubicBezTo>
                  <a:pt x="1226032" y="7616"/>
                  <a:pt x="1280024" y="5980"/>
                  <a:pt x="1334017" y="1344"/>
                </a:cubicBezTo>
                <a:cubicBezTo>
                  <a:pt x="1381191" y="-2746"/>
                  <a:pt x="1427276" y="3525"/>
                  <a:pt x="1473905" y="6525"/>
                </a:cubicBezTo>
                <a:cubicBezTo>
                  <a:pt x="1477177" y="6798"/>
                  <a:pt x="1480177" y="7070"/>
                  <a:pt x="1483449" y="7070"/>
                </a:cubicBezTo>
                <a:cubicBezTo>
                  <a:pt x="1511809" y="6798"/>
                  <a:pt x="1539350" y="12524"/>
                  <a:pt x="1567164" y="16887"/>
                </a:cubicBezTo>
                <a:cubicBezTo>
                  <a:pt x="1584071" y="19614"/>
                  <a:pt x="1601523" y="20432"/>
                  <a:pt x="1618429" y="23432"/>
                </a:cubicBezTo>
                <a:cubicBezTo>
                  <a:pt x="1642426" y="27795"/>
                  <a:pt x="1666422" y="32703"/>
                  <a:pt x="1690146" y="38429"/>
                </a:cubicBezTo>
                <a:cubicBezTo>
                  <a:pt x="1712234" y="43610"/>
                  <a:pt x="1734049" y="49882"/>
                  <a:pt x="1755591" y="56427"/>
                </a:cubicBezTo>
                <a:cubicBezTo>
                  <a:pt x="1782042" y="64607"/>
                  <a:pt x="1808220" y="73333"/>
                  <a:pt x="1834398" y="82332"/>
                </a:cubicBezTo>
                <a:cubicBezTo>
                  <a:pt x="1853759" y="88877"/>
                  <a:pt x="1873119" y="95421"/>
                  <a:pt x="1891662" y="103874"/>
                </a:cubicBezTo>
                <a:cubicBezTo>
                  <a:pt x="1916477" y="115055"/>
                  <a:pt x="1940746" y="127598"/>
                  <a:pt x="1964742" y="140142"/>
                </a:cubicBezTo>
                <a:cubicBezTo>
                  <a:pt x="1987648" y="151867"/>
                  <a:pt x="1987921" y="152140"/>
                  <a:pt x="1989011" y="178045"/>
                </a:cubicBezTo>
                <a:cubicBezTo>
                  <a:pt x="1991466" y="232856"/>
                  <a:pt x="1993647" y="287938"/>
                  <a:pt x="1996101" y="342748"/>
                </a:cubicBezTo>
                <a:cubicBezTo>
                  <a:pt x="1997465" y="376834"/>
                  <a:pt x="1998828" y="410920"/>
                  <a:pt x="2000192" y="445006"/>
                </a:cubicBezTo>
                <a:cubicBezTo>
                  <a:pt x="2000464" y="453732"/>
                  <a:pt x="2001282" y="462186"/>
                  <a:pt x="2002646" y="470639"/>
                </a:cubicBezTo>
                <a:cubicBezTo>
                  <a:pt x="2003191" y="474184"/>
                  <a:pt x="2005645" y="478274"/>
                  <a:pt x="2008372" y="481001"/>
                </a:cubicBezTo>
                <a:cubicBezTo>
                  <a:pt x="2074635" y="550264"/>
                  <a:pt x="2141171" y="619253"/>
                  <a:pt x="2207434" y="688516"/>
                </a:cubicBezTo>
                <a:cubicBezTo>
                  <a:pt x="2240975" y="723693"/>
                  <a:pt x="2274515" y="758869"/>
                  <a:pt x="2308328" y="793773"/>
                </a:cubicBezTo>
                <a:cubicBezTo>
                  <a:pt x="2322235" y="808226"/>
                  <a:pt x="2335870" y="822678"/>
                  <a:pt x="2349504" y="837131"/>
                </a:cubicBezTo>
                <a:cubicBezTo>
                  <a:pt x="2356049" y="844221"/>
                  <a:pt x="2362320" y="845857"/>
                  <a:pt x="2372410" y="843130"/>
                </a:cubicBezTo>
                <a:cubicBezTo>
                  <a:pt x="2396406" y="836313"/>
                  <a:pt x="2420948" y="831677"/>
                  <a:pt x="2445217" y="825950"/>
                </a:cubicBezTo>
                <a:cubicBezTo>
                  <a:pt x="2492938" y="814770"/>
                  <a:pt x="2540658" y="803590"/>
                  <a:pt x="2588378" y="792683"/>
                </a:cubicBezTo>
                <a:cubicBezTo>
                  <a:pt x="2601194" y="789683"/>
                  <a:pt x="2601194" y="788047"/>
                  <a:pt x="2608830" y="802499"/>
                </a:cubicBezTo>
                <a:cubicBezTo>
                  <a:pt x="2636098" y="854037"/>
                  <a:pt x="2654914" y="909393"/>
                  <a:pt x="2673184" y="964476"/>
                </a:cubicBezTo>
                <a:cubicBezTo>
                  <a:pt x="2687909" y="1008378"/>
                  <a:pt x="2698544" y="1053372"/>
                  <a:pt x="2711360" y="1097820"/>
                </a:cubicBezTo>
                <a:cubicBezTo>
                  <a:pt x="2717087" y="1117453"/>
                  <a:pt x="2720086" y="1137632"/>
                  <a:pt x="2721995" y="1157811"/>
                </a:cubicBezTo>
                <a:cubicBezTo>
                  <a:pt x="2723358" y="1172263"/>
                  <a:pt x="2726085" y="1186443"/>
                  <a:pt x="2727994" y="1200896"/>
                </a:cubicBezTo>
                <a:cubicBezTo>
                  <a:pt x="2731266" y="1225710"/>
                  <a:pt x="2735629" y="1249979"/>
                  <a:pt x="2736720" y="1275067"/>
                </a:cubicBezTo>
                <a:cubicBezTo>
                  <a:pt x="2738356" y="1314061"/>
                  <a:pt x="2741901" y="1353055"/>
                  <a:pt x="2744628" y="1392049"/>
                </a:cubicBezTo>
                <a:cubicBezTo>
                  <a:pt x="2744901" y="1394776"/>
                  <a:pt x="2745173" y="1397503"/>
                  <a:pt x="2745173" y="1400230"/>
                </a:cubicBezTo>
                <a:cubicBezTo>
                  <a:pt x="2742719" y="1435679"/>
                  <a:pt x="2740265" y="1470856"/>
                  <a:pt x="2737811" y="1506305"/>
                </a:cubicBezTo>
                <a:cubicBezTo>
                  <a:pt x="2737538" y="1511214"/>
                  <a:pt x="2736447" y="1516395"/>
                  <a:pt x="2736447" y="1521303"/>
                </a:cubicBezTo>
                <a:cubicBezTo>
                  <a:pt x="2736993" y="1545845"/>
                  <a:pt x="2731266" y="1569842"/>
                  <a:pt x="2728267" y="1594111"/>
                </a:cubicBezTo>
                <a:cubicBezTo>
                  <a:pt x="2726085" y="1612108"/>
                  <a:pt x="2724176" y="1630105"/>
                  <a:pt x="2721995" y="1648103"/>
                </a:cubicBezTo>
                <a:cubicBezTo>
                  <a:pt x="2720631" y="1659283"/>
                  <a:pt x="2718723" y="1670463"/>
                  <a:pt x="2717087" y="1681643"/>
                </a:cubicBezTo>
                <a:cubicBezTo>
                  <a:pt x="2715996" y="1688733"/>
                  <a:pt x="2711087" y="1691187"/>
                  <a:pt x="2704816" y="1692551"/>
                </a:cubicBezTo>
                <a:cubicBezTo>
                  <a:pt x="2677002" y="1698823"/>
                  <a:pt x="2649187" y="1705367"/>
                  <a:pt x="2621101" y="1711639"/>
                </a:cubicBezTo>
                <a:cubicBezTo>
                  <a:pt x="2579107" y="1721183"/>
                  <a:pt x="2537113" y="1731000"/>
                  <a:pt x="2494846" y="1739998"/>
                </a:cubicBezTo>
                <a:cubicBezTo>
                  <a:pt x="2484212" y="1742180"/>
                  <a:pt x="2478485" y="1747634"/>
                  <a:pt x="2474940" y="1757996"/>
                </a:cubicBezTo>
                <a:cubicBezTo>
                  <a:pt x="2454216" y="1819350"/>
                  <a:pt x="2432946" y="1880978"/>
                  <a:pt x="2411949" y="1942332"/>
                </a:cubicBezTo>
                <a:cubicBezTo>
                  <a:pt x="2392589" y="1998506"/>
                  <a:pt x="2373228" y="2054680"/>
                  <a:pt x="2353867" y="2110853"/>
                </a:cubicBezTo>
                <a:cubicBezTo>
                  <a:pt x="2353322" y="2112217"/>
                  <a:pt x="2353049" y="2113580"/>
                  <a:pt x="2352231" y="2114671"/>
                </a:cubicBezTo>
                <a:cubicBezTo>
                  <a:pt x="2341596" y="2132668"/>
                  <a:pt x="2345959" y="2131305"/>
                  <a:pt x="2357957" y="2144394"/>
                </a:cubicBezTo>
                <a:cubicBezTo>
                  <a:pt x="2387135" y="2177389"/>
                  <a:pt x="2416585" y="2210111"/>
                  <a:pt x="2445490" y="2243379"/>
                </a:cubicBezTo>
                <a:cubicBezTo>
                  <a:pt x="2455034" y="2254287"/>
                  <a:pt x="2455307" y="2255105"/>
                  <a:pt x="2446308" y="2266558"/>
                </a:cubicBezTo>
                <a:cubicBezTo>
                  <a:pt x="2431310" y="2285646"/>
                  <a:pt x="2415494" y="2304461"/>
                  <a:pt x="2399133" y="2322731"/>
                </a:cubicBezTo>
                <a:cubicBezTo>
                  <a:pt x="2379500" y="2344819"/>
                  <a:pt x="2359594" y="2366634"/>
                  <a:pt x="2338869" y="2387631"/>
                </a:cubicBezTo>
                <a:cubicBezTo>
                  <a:pt x="2313509" y="2412991"/>
                  <a:pt x="2287877" y="2438351"/>
                  <a:pt x="2260881" y="2461529"/>
                </a:cubicBezTo>
                <a:cubicBezTo>
                  <a:pt x="2221887" y="2494797"/>
                  <a:pt x="2182074" y="2526974"/>
                  <a:pt x="2141444" y="2558333"/>
                </a:cubicBezTo>
                <a:cubicBezTo>
                  <a:pt x="2122901" y="2572513"/>
                  <a:pt x="2101086" y="2582875"/>
                  <a:pt x="2081453" y="2595964"/>
                </a:cubicBezTo>
                <a:cubicBezTo>
                  <a:pt x="2025552" y="2633868"/>
                  <a:pt x="1963924" y="2661136"/>
                  <a:pt x="1902842" y="2688678"/>
                </a:cubicBezTo>
                <a:cubicBezTo>
                  <a:pt x="1861939" y="2707220"/>
                  <a:pt x="1819673" y="2722764"/>
                  <a:pt x="1777133" y="2736943"/>
                </a:cubicBezTo>
                <a:cubicBezTo>
                  <a:pt x="1743593" y="2748124"/>
                  <a:pt x="1708962" y="2756032"/>
                  <a:pt x="1674330" y="2763667"/>
                </a:cubicBezTo>
                <a:cubicBezTo>
                  <a:pt x="1638881" y="2771575"/>
                  <a:pt x="1602886" y="2776210"/>
                  <a:pt x="1567710" y="2784664"/>
                </a:cubicBezTo>
                <a:cubicBezTo>
                  <a:pt x="1529261" y="2793662"/>
                  <a:pt x="1490266" y="2792572"/>
                  <a:pt x="1451272" y="2794481"/>
                </a:cubicBezTo>
                <a:cubicBezTo>
                  <a:pt x="1424549" y="2795571"/>
                  <a:pt x="1397825" y="2797207"/>
                  <a:pt x="1371102" y="2797753"/>
                </a:cubicBezTo>
                <a:cubicBezTo>
                  <a:pt x="1357468" y="2798025"/>
                  <a:pt x="1343833" y="2796934"/>
                  <a:pt x="1330199" y="2796389"/>
                </a:cubicBezTo>
                <a:cubicBezTo>
                  <a:pt x="1298022" y="2795298"/>
                  <a:pt x="1265845" y="2794753"/>
                  <a:pt x="1233668" y="2792844"/>
                </a:cubicBezTo>
                <a:cubicBezTo>
                  <a:pt x="1217579" y="2791753"/>
                  <a:pt x="1201218" y="2788754"/>
                  <a:pt x="1185129" y="2786027"/>
                </a:cubicBezTo>
                <a:cubicBezTo>
                  <a:pt x="1172040" y="2783846"/>
                  <a:pt x="1159224" y="2781391"/>
                  <a:pt x="1146408" y="2778937"/>
                </a:cubicBezTo>
                <a:cubicBezTo>
                  <a:pt x="1119412" y="2773756"/>
                  <a:pt x="1091870" y="2769393"/>
                  <a:pt x="1065147" y="2763394"/>
                </a:cubicBezTo>
                <a:cubicBezTo>
                  <a:pt x="1031879" y="2756032"/>
                  <a:pt x="998884" y="2748124"/>
                  <a:pt x="966161" y="2738852"/>
                </a:cubicBezTo>
                <a:cubicBezTo>
                  <a:pt x="948437" y="2733944"/>
                  <a:pt x="931257" y="2725763"/>
                  <a:pt x="914078" y="2718946"/>
                </a:cubicBezTo>
                <a:cubicBezTo>
                  <a:pt x="848633" y="2693313"/>
                  <a:pt x="784279" y="2664681"/>
                  <a:pt x="721016" y="2633868"/>
                </a:cubicBezTo>
                <a:cubicBezTo>
                  <a:pt x="698655" y="2622960"/>
                  <a:pt x="677931" y="2608780"/>
                  <a:pt x="656661" y="2595964"/>
                </a:cubicBezTo>
                <a:cubicBezTo>
                  <a:pt x="638664" y="2585057"/>
                  <a:pt x="620667" y="2574694"/>
                  <a:pt x="603215" y="2562969"/>
                </a:cubicBezTo>
                <a:cubicBezTo>
                  <a:pt x="587126" y="2552061"/>
                  <a:pt x="572128" y="2539518"/>
                  <a:pt x="556585" y="2527520"/>
                </a:cubicBezTo>
                <a:cubicBezTo>
                  <a:pt x="525499" y="2502978"/>
                  <a:pt x="494685" y="2478708"/>
                  <a:pt x="465508" y="2451985"/>
                </a:cubicBezTo>
                <a:cubicBezTo>
                  <a:pt x="409607" y="2400720"/>
                  <a:pt x="356705" y="2346182"/>
                  <a:pt x="307894" y="2288100"/>
                </a:cubicBezTo>
                <a:cubicBezTo>
                  <a:pt x="286897" y="2263285"/>
                  <a:pt x="269991" y="2234926"/>
                  <a:pt x="251175" y="2208203"/>
                </a:cubicBezTo>
                <a:cubicBezTo>
                  <a:pt x="245994" y="2200840"/>
                  <a:pt x="241359" y="2192932"/>
                  <a:pt x="235359" y="2186115"/>
                </a:cubicBezTo>
                <a:cubicBezTo>
                  <a:pt x="229360" y="2179025"/>
                  <a:pt x="229633" y="2172753"/>
                  <a:pt x="233451" y="2164845"/>
                </a:cubicBezTo>
                <a:cubicBezTo>
                  <a:pt x="237814" y="2156392"/>
                  <a:pt x="239995" y="2146848"/>
                  <a:pt x="244903" y="2138667"/>
                </a:cubicBezTo>
                <a:cubicBezTo>
                  <a:pt x="253357" y="2125306"/>
                  <a:pt x="251721" y="2111399"/>
                  <a:pt x="248448" y="2097764"/>
                </a:cubicBezTo>
                <a:cubicBezTo>
                  <a:pt x="238632" y="2056316"/>
                  <a:pt x="227997" y="2014867"/>
                  <a:pt x="217907" y="1973419"/>
                </a:cubicBezTo>
                <a:cubicBezTo>
                  <a:pt x="205637" y="1923790"/>
                  <a:pt x="193093" y="1873888"/>
                  <a:pt x="180822" y="1824259"/>
                </a:cubicBezTo>
                <a:cubicBezTo>
                  <a:pt x="170187" y="1781992"/>
                  <a:pt x="159552" y="1739726"/>
                  <a:pt x="148918" y="1697459"/>
                </a:cubicBezTo>
                <a:cubicBezTo>
                  <a:pt x="145918" y="1685461"/>
                  <a:pt x="142918" y="1673735"/>
                  <a:pt x="140464" y="1661737"/>
                </a:cubicBezTo>
                <a:cubicBezTo>
                  <a:pt x="138828" y="1653284"/>
                  <a:pt x="134738" y="1647830"/>
                  <a:pt x="125739" y="1645921"/>
                </a:cubicBezTo>
                <a:cubicBezTo>
                  <a:pt x="96289" y="1639922"/>
                  <a:pt x="67111" y="1633923"/>
                  <a:pt x="37661" y="1627924"/>
                </a:cubicBezTo>
                <a:cubicBezTo>
                  <a:pt x="34116" y="1627106"/>
                  <a:pt x="30571" y="1626560"/>
                  <a:pt x="27026" y="1626015"/>
                </a:cubicBezTo>
                <a:cubicBezTo>
                  <a:pt x="20755" y="1624924"/>
                  <a:pt x="18028" y="1621379"/>
                  <a:pt x="16937" y="1615108"/>
                </a:cubicBezTo>
                <a:cubicBezTo>
                  <a:pt x="10938" y="1578568"/>
                  <a:pt x="2757" y="1542300"/>
                  <a:pt x="3303" y="1504669"/>
                </a:cubicBezTo>
                <a:cubicBezTo>
                  <a:pt x="3575" y="1474401"/>
                  <a:pt x="303" y="1443860"/>
                  <a:pt x="30" y="1413319"/>
                </a:cubicBezTo>
                <a:cubicBezTo>
                  <a:pt x="-242" y="1385778"/>
                  <a:pt x="1394" y="1357963"/>
                  <a:pt x="2212" y="1330422"/>
                </a:cubicBezTo>
                <a:cubicBezTo>
                  <a:pt x="2757" y="1316242"/>
                  <a:pt x="3848" y="1302335"/>
                  <a:pt x="3303" y="1288155"/>
                </a:cubicBezTo>
                <a:cubicBezTo>
                  <a:pt x="2484" y="1263886"/>
                  <a:pt x="6847" y="1240435"/>
                  <a:pt x="11483" y="1216711"/>
                </a:cubicBezTo>
                <a:cubicBezTo>
                  <a:pt x="15573" y="1195715"/>
                  <a:pt x="18028" y="1174718"/>
                  <a:pt x="21845" y="1153721"/>
                </a:cubicBezTo>
                <a:cubicBezTo>
                  <a:pt x="26481" y="1128361"/>
                  <a:pt x="31389" y="1103001"/>
                  <a:pt x="37116" y="1077641"/>
                </a:cubicBezTo>
                <a:cubicBezTo>
                  <a:pt x="42570" y="1053372"/>
                  <a:pt x="48296" y="1029103"/>
                  <a:pt x="55113" y="1005106"/>
                </a:cubicBezTo>
                <a:cubicBezTo>
                  <a:pt x="62476" y="978928"/>
                  <a:pt x="71202" y="953023"/>
                  <a:pt x="79655" y="927117"/>
                </a:cubicBezTo>
                <a:cubicBezTo>
                  <a:pt x="85927" y="908029"/>
                  <a:pt x="91653" y="888941"/>
                  <a:pt x="99561" y="870671"/>
                </a:cubicBezTo>
                <a:cubicBezTo>
                  <a:pt x="112377" y="841221"/>
                  <a:pt x="125739" y="811771"/>
                  <a:pt x="140737" y="783411"/>
                </a:cubicBezTo>
                <a:cubicBezTo>
                  <a:pt x="165824" y="735691"/>
                  <a:pt x="192548" y="688516"/>
                  <a:pt x="218726" y="641341"/>
                </a:cubicBezTo>
                <a:cubicBezTo>
                  <a:pt x="224725" y="630434"/>
                  <a:pt x="224997" y="630706"/>
                  <a:pt x="236996" y="634797"/>
                </a:cubicBezTo>
                <a:cubicBezTo>
                  <a:pt x="295351" y="654975"/>
                  <a:pt x="353978" y="674064"/>
                  <a:pt x="411788" y="695606"/>
                </a:cubicBezTo>
                <a:cubicBezTo>
                  <a:pt x="430331" y="702423"/>
                  <a:pt x="443147" y="699969"/>
                  <a:pt x="458690" y="688789"/>
                </a:cubicBezTo>
                <a:cubicBezTo>
                  <a:pt x="504502" y="656066"/>
                  <a:pt x="551677" y="625525"/>
                  <a:pt x="598306" y="593894"/>
                </a:cubicBezTo>
                <a:cubicBezTo>
                  <a:pt x="646572" y="561444"/>
                  <a:pt x="694565" y="528721"/>
                  <a:pt x="742558" y="496271"/>
                </a:cubicBezTo>
                <a:cubicBezTo>
                  <a:pt x="790005" y="464094"/>
                  <a:pt x="837180" y="432190"/>
                  <a:pt x="884628" y="400013"/>
                </a:cubicBezTo>
                <a:cubicBezTo>
                  <a:pt x="889536" y="396741"/>
                  <a:pt x="894172" y="392923"/>
                  <a:pt x="899080" y="389923"/>
                </a:cubicBezTo>
                <a:cubicBezTo>
                  <a:pt x="905897" y="385560"/>
                  <a:pt x="908624" y="379289"/>
                  <a:pt x="909715" y="371926"/>
                </a:cubicBezTo>
                <a:cubicBezTo>
                  <a:pt x="917350" y="322297"/>
                  <a:pt x="925258" y="272395"/>
                  <a:pt x="932348" y="222493"/>
                </a:cubicBezTo>
                <a:cubicBezTo>
                  <a:pt x="937257" y="188407"/>
                  <a:pt x="941074" y="154049"/>
                  <a:pt x="945983" y="120236"/>
                </a:cubicBezTo>
                <a:cubicBezTo>
                  <a:pt x="948164" y="105511"/>
                  <a:pt x="951709" y="91058"/>
                  <a:pt x="954709" y="76606"/>
                </a:cubicBezTo>
                <a:cubicBezTo>
                  <a:pt x="955527" y="71697"/>
                  <a:pt x="955799" y="68152"/>
                  <a:pt x="956345" y="62971"/>
                </a:cubicBezTo>
                <a:close/>
                <a:moveTo>
                  <a:pt x="476415" y="977837"/>
                </a:moveTo>
                <a:cubicBezTo>
                  <a:pt x="476142" y="977837"/>
                  <a:pt x="475597" y="977837"/>
                  <a:pt x="475324" y="977837"/>
                </a:cubicBezTo>
                <a:cubicBezTo>
                  <a:pt x="476960" y="1053644"/>
                  <a:pt x="478869" y="1129452"/>
                  <a:pt x="480505" y="1205531"/>
                </a:cubicBezTo>
                <a:cubicBezTo>
                  <a:pt x="480778" y="1213985"/>
                  <a:pt x="484050" y="1218893"/>
                  <a:pt x="491958" y="1221893"/>
                </a:cubicBezTo>
                <a:cubicBezTo>
                  <a:pt x="509956" y="1228982"/>
                  <a:pt x="527953" y="1236890"/>
                  <a:pt x="545950" y="1244526"/>
                </a:cubicBezTo>
                <a:cubicBezTo>
                  <a:pt x="604305" y="1268522"/>
                  <a:pt x="662660" y="1292519"/>
                  <a:pt x="719379" y="1320333"/>
                </a:cubicBezTo>
                <a:cubicBezTo>
                  <a:pt x="773644" y="1346783"/>
                  <a:pt x="828454" y="1372143"/>
                  <a:pt x="882719" y="1398321"/>
                </a:cubicBezTo>
                <a:cubicBezTo>
                  <a:pt x="890354" y="1402139"/>
                  <a:pt x="896626" y="1402139"/>
                  <a:pt x="904261" y="1397231"/>
                </a:cubicBezTo>
                <a:cubicBezTo>
                  <a:pt x="924168" y="1383869"/>
                  <a:pt x="944892" y="1371325"/>
                  <a:pt x="965071" y="1358509"/>
                </a:cubicBezTo>
                <a:cubicBezTo>
                  <a:pt x="1024244" y="1321423"/>
                  <a:pt x="1083417" y="1284065"/>
                  <a:pt x="1142590" y="1246980"/>
                </a:cubicBezTo>
                <a:cubicBezTo>
                  <a:pt x="1205854" y="1206895"/>
                  <a:pt x="1269117" y="1166810"/>
                  <a:pt x="1332653" y="1126997"/>
                </a:cubicBezTo>
                <a:cubicBezTo>
                  <a:pt x="1339743" y="1122362"/>
                  <a:pt x="1343561" y="1117181"/>
                  <a:pt x="1344924" y="1108727"/>
                </a:cubicBezTo>
                <a:cubicBezTo>
                  <a:pt x="1347924" y="1086640"/>
                  <a:pt x="1351469" y="1064825"/>
                  <a:pt x="1355013" y="1042737"/>
                </a:cubicBezTo>
                <a:cubicBezTo>
                  <a:pt x="1360740" y="1006469"/>
                  <a:pt x="1366739" y="970202"/>
                  <a:pt x="1372465" y="933935"/>
                </a:cubicBezTo>
                <a:cubicBezTo>
                  <a:pt x="1377919" y="899303"/>
                  <a:pt x="1382828" y="864672"/>
                  <a:pt x="1388281" y="830313"/>
                </a:cubicBezTo>
                <a:cubicBezTo>
                  <a:pt x="1395099" y="785865"/>
                  <a:pt x="1401916" y="741417"/>
                  <a:pt x="1409551" y="697242"/>
                </a:cubicBezTo>
                <a:cubicBezTo>
                  <a:pt x="1412278" y="681426"/>
                  <a:pt x="1408460" y="679517"/>
                  <a:pt x="1397553" y="673791"/>
                </a:cubicBezTo>
                <a:cubicBezTo>
                  <a:pt x="1343288" y="645431"/>
                  <a:pt x="1288751" y="617345"/>
                  <a:pt x="1234486" y="588985"/>
                </a:cubicBezTo>
                <a:cubicBezTo>
                  <a:pt x="1181857" y="561444"/>
                  <a:pt x="1128956" y="534175"/>
                  <a:pt x="1076327" y="506634"/>
                </a:cubicBezTo>
                <a:cubicBezTo>
                  <a:pt x="1034606" y="484819"/>
                  <a:pt x="992612" y="463004"/>
                  <a:pt x="951164" y="440643"/>
                </a:cubicBezTo>
                <a:cubicBezTo>
                  <a:pt x="942438" y="436008"/>
                  <a:pt x="936711" y="436553"/>
                  <a:pt x="929076" y="441734"/>
                </a:cubicBezTo>
                <a:cubicBezTo>
                  <a:pt x="899353" y="461913"/>
                  <a:pt x="869357" y="481546"/>
                  <a:pt x="839362" y="501453"/>
                </a:cubicBezTo>
                <a:cubicBezTo>
                  <a:pt x="775280" y="543719"/>
                  <a:pt x="711199" y="585713"/>
                  <a:pt x="647117" y="627979"/>
                </a:cubicBezTo>
                <a:cubicBezTo>
                  <a:pt x="592852" y="663701"/>
                  <a:pt x="538860" y="699696"/>
                  <a:pt x="484323" y="734873"/>
                </a:cubicBezTo>
                <a:cubicBezTo>
                  <a:pt x="476415" y="740054"/>
                  <a:pt x="472597" y="745508"/>
                  <a:pt x="473143" y="754506"/>
                </a:cubicBezTo>
                <a:cubicBezTo>
                  <a:pt x="473415" y="757233"/>
                  <a:pt x="473143" y="759960"/>
                  <a:pt x="473143" y="762687"/>
                </a:cubicBezTo>
                <a:cubicBezTo>
                  <a:pt x="473688" y="834131"/>
                  <a:pt x="475052" y="905848"/>
                  <a:pt x="476415" y="977837"/>
                </a:cubicBezTo>
                <a:close/>
                <a:moveTo>
                  <a:pt x="1422367" y="1111181"/>
                </a:moveTo>
                <a:cubicBezTo>
                  <a:pt x="1422913" y="1111181"/>
                  <a:pt x="1423731" y="1111454"/>
                  <a:pt x="1424276" y="1111454"/>
                </a:cubicBezTo>
                <a:cubicBezTo>
                  <a:pt x="1424276" y="1116908"/>
                  <a:pt x="1424821" y="1122362"/>
                  <a:pt x="1424276" y="1127815"/>
                </a:cubicBezTo>
                <a:cubicBezTo>
                  <a:pt x="1423185" y="1138177"/>
                  <a:pt x="1427003" y="1145813"/>
                  <a:pt x="1434911" y="1152903"/>
                </a:cubicBezTo>
                <a:cubicBezTo>
                  <a:pt x="1449636" y="1165719"/>
                  <a:pt x="1463543" y="1179353"/>
                  <a:pt x="1477723" y="1192988"/>
                </a:cubicBezTo>
                <a:cubicBezTo>
                  <a:pt x="1551621" y="1263068"/>
                  <a:pt x="1625247" y="1333149"/>
                  <a:pt x="1698872" y="1403230"/>
                </a:cubicBezTo>
                <a:cubicBezTo>
                  <a:pt x="1726414" y="1429408"/>
                  <a:pt x="1753955" y="1455858"/>
                  <a:pt x="1781224" y="1482582"/>
                </a:cubicBezTo>
                <a:cubicBezTo>
                  <a:pt x="1786950" y="1488035"/>
                  <a:pt x="1792404" y="1489671"/>
                  <a:pt x="1799494" y="1486672"/>
                </a:cubicBezTo>
                <a:cubicBezTo>
                  <a:pt x="1807402" y="1483400"/>
                  <a:pt x="1815582" y="1480400"/>
                  <a:pt x="1823490" y="1477400"/>
                </a:cubicBezTo>
                <a:cubicBezTo>
                  <a:pt x="1881845" y="1454767"/>
                  <a:pt x="1940200" y="1431862"/>
                  <a:pt x="1998555" y="1409501"/>
                </a:cubicBezTo>
                <a:cubicBezTo>
                  <a:pt x="2061546" y="1385232"/>
                  <a:pt x="2124537" y="1360963"/>
                  <a:pt x="2187801" y="1337239"/>
                </a:cubicBezTo>
                <a:cubicBezTo>
                  <a:pt x="2198708" y="1333149"/>
                  <a:pt x="2204434" y="1326604"/>
                  <a:pt x="2206889" y="1315152"/>
                </a:cubicBezTo>
                <a:cubicBezTo>
                  <a:pt x="2215887" y="1276703"/>
                  <a:pt x="2225977" y="1238526"/>
                  <a:pt x="2235521" y="1200350"/>
                </a:cubicBezTo>
                <a:cubicBezTo>
                  <a:pt x="2246701" y="1156448"/>
                  <a:pt x="2257881" y="1112545"/>
                  <a:pt x="2269061" y="1068369"/>
                </a:cubicBezTo>
                <a:cubicBezTo>
                  <a:pt x="2277787" y="1034556"/>
                  <a:pt x="2286241" y="1000743"/>
                  <a:pt x="2294694" y="966657"/>
                </a:cubicBezTo>
                <a:cubicBezTo>
                  <a:pt x="2301784" y="938843"/>
                  <a:pt x="2308328" y="911029"/>
                  <a:pt x="2315964" y="883487"/>
                </a:cubicBezTo>
                <a:cubicBezTo>
                  <a:pt x="2318145" y="875580"/>
                  <a:pt x="2316236" y="870944"/>
                  <a:pt x="2310510" y="865490"/>
                </a:cubicBezTo>
                <a:cubicBezTo>
                  <a:pt x="2290058" y="846129"/>
                  <a:pt x="2269879" y="826496"/>
                  <a:pt x="2249973" y="806590"/>
                </a:cubicBezTo>
                <a:cubicBezTo>
                  <a:pt x="2199253" y="756415"/>
                  <a:pt x="2148534" y="706241"/>
                  <a:pt x="2097814" y="656066"/>
                </a:cubicBezTo>
                <a:cubicBezTo>
                  <a:pt x="2057729" y="616527"/>
                  <a:pt x="2017371" y="577260"/>
                  <a:pt x="1977559" y="537447"/>
                </a:cubicBezTo>
                <a:cubicBezTo>
                  <a:pt x="1971287" y="531175"/>
                  <a:pt x="1965833" y="529812"/>
                  <a:pt x="1957107" y="532812"/>
                </a:cubicBezTo>
                <a:cubicBezTo>
                  <a:pt x="1931474" y="541810"/>
                  <a:pt x="1905296" y="549718"/>
                  <a:pt x="1879391" y="557626"/>
                </a:cubicBezTo>
                <a:cubicBezTo>
                  <a:pt x="1814492" y="577805"/>
                  <a:pt x="1749319" y="597984"/>
                  <a:pt x="1684420" y="618163"/>
                </a:cubicBezTo>
                <a:cubicBezTo>
                  <a:pt x="1650334" y="628798"/>
                  <a:pt x="1615975" y="639705"/>
                  <a:pt x="1581889" y="650340"/>
                </a:cubicBezTo>
                <a:cubicBezTo>
                  <a:pt x="1554621" y="658793"/>
                  <a:pt x="1527352" y="667519"/>
                  <a:pt x="1500083" y="675972"/>
                </a:cubicBezTo>
                <a:cubicBezTo>
                  <a:pt x="1491357" y="678699"/>
                  <a:pt x="1486721" y="683062"/>
                  <a:pt x="1485358" y="692879"/>
                </a:cubicBezTo>
                <a:cubicBezTo>
                  <a:pt x="1479359" y="733782"/>
                  <a:pt x="1472542" y="774413"/>
                  <a:pt x="1466270" y="815316"/>
                </a:cubicBezTo>
                <a:cubicBezTo>
                  <a:pt x="1461907" y="842584"/>
                  <a:pt x="1457817" y="870126"/>
                  <a:pt x="1453726" y="897395"/>
                </a:cubicBezTo>
                <a:cubicBezTo>
                  <a:pt x="1450181" y="920573"/>
                  <a:pt x="1446364" y="944024"/>
                  <a:pt x="1442819" y="967203"/>
                </a:cubicBezTo>
                <a:cubicBezTo>
                  <a:pt x="1439001" y="992835"/>
                  <a:pt x="1435184" y="1018195"/>
                  <a:pt x="1431366" y="1043828"/>
                </a:cubicBezTo>
                <a:cubicBezTo>
                  <a:pt x="1428639" y="1066188"/>
                  <a:pt x="1425640" y="1088548"/>
                  <a:pt x="1422367" y="1111181"/>
                </a:cubicBezTo>
                <a:close/>
                <a:moveTo>
                  <a:pt x="1308111" y="2016503"/>
                </a:moveTo>
                <a:cubicBezTo>
                  <a:pt x="1308111" y="2016503"/>
                  <a:pt x="1308111" y="2016503"/>
                  <a:pt x="1308111" y="2016503"/>
                </a:cubicBezTo>
                <a:cubicBezTo>
                  <a:pt x="1264481" y="2015685"/>
                  <a:pt x="1220851" y="2014867"/>
                  <a:pt x="1177221" y="2013776"/>
                </a:cubicBezTo>
                <a:cubicBezTo>
                  <a:pt x="1135500" y="2012686"/>
                  <a:pt x="1093779" y="2011322"/>
                  <a:pt x="1051785" y="2009959"/>
                </a:cubicBezTo>
                <a:cubicBezTo>
                  <a:pt x="1043059" y="2009686"/>
                  <a:pt x="1036515" y="2012413"/>
                  <a:pt x="1030516" y="2019503"/>
                </a:cubicBezTo>
                <a:cubicBezTo>
                  <a:pt x="1018790" y="2033410"/>
                  <a:pt x="1006246" y="2046499"/>
                  <a:pt x="993703" y="2059861"/>
                </a:cubicBezTo>
                <a:cubicBezTo>
                  <a:pt x="918714" y="2140304"/>
                  <a:pt x="843725" y="2220746"/>
                  <a:pt x="768736" y="2300916"/>
                </a:cubicBezTo>
                <a:cubicBezTo>
                  <a:pt x="760555" y="2309642"/>
                  <a:pt x="760555" y="2312097"/>
                  <a:pt x="767372" y="2322186"/>
                </a:cubicBezTo>
                <a:cubicBezTo>
                  <a:pt x="803094" y="2374269"/>
                  <a:pt x="838544" y="2426352"/>
                  <a:pt x="874266" y="2478436"/>
                </a:cubicBezTo>
                <a:cubicBezTo>
                  <a:pt x="920623" y="2546335"/>
                  <a:pt x="966979" y="2614234"/>
                  <a:pt x="1012791" y="2682406"/>
                </a:cubicBezTo>
                <a:cubicBezTo>
                  <a:pt x="1019881" y="2692768"/>
                  <a:pt x="1027789" y="2698494"/>
                  <a:pt x="1040605" y="2698767"/>
                </a:cubicBezTo>
                <a:cubicBezTo>
                  <a:pt x="1061875" y="2699040"/>
                  <a:pt x="1083144" y="2700403"/>
                  <a:pt x="1104687" y="2701221"/>
                </a:cubicBezTo>
                <a:cubicBezTo>
                  <a:pt x="1175040" y="2704766"/>
                  <a:pt x="1245393" y="2708311"/>
                  <a:pt x="1315747" y="2711584"/>
                </a:cubicBezTo>
                <a:cubicBezTo>
                  <a:pt x="1374647" y="2714583"/>
                  <a:pt x="1433547" y="2717037"/>
                  <a:pt x="1492721" y="2720037"/>
                </a:cubicBezTo>
                <a:cubicBezTo>
                  <a:pt x="1530897" y="2721946"/>
                  <a:pt x="1568800" y="2723582"/>
                  <a:pt x="1606977" y="2726036"/>
                </a:cubicBezTo>
                <a:cubicBezTo>
                  <a:pt x="1617884" y="2726854"/>
                  <a:pt x="1624429" y="2723582"/>
                  <a:pt x="1629610" y="2713765"/>
                </a:cubicBezTo>
                <a:cubicBezTo>
                  <a:pt x="1665877" y="2646684"/>
                  <a:pt x="1702417" y="2579875"/>
                  <a:pt x="1738957" y="2512794"/>
                </a:cubicBezTo>
                <a:cubicBezTo>
                  <a:pt x="1763499" y="2467801"/>
                  <a:pt x="1788041" y="2422808"/>
                  <a:pt x="1812856" y="2377814"/>
                </a:cubicBezTo>
                <a:cubicBezTo>
                  <a:pt x="1816673" y="2370997"/>
                  <a:pt x="1815855" y="2364998"/>
                  <a:pt x="1811492" y="2358726"/>
                </a:cubicBezTo>
                <a:cubicBezTo>
                  <a:pt x="1799494" y="2341547"/>
                  <a:pt x="1787768" y="2324367"/>
                  <a:pt x="1775770" y="2307188"/>
                </a:cubicBezTo>
                <a:cubicBezTo>
                  <a:pt x="1740321" y="2256741"/>
                  <a:pt x="1704871" y="2206021"/>
                  <a:pt x="1669422" y="2155574"/>
                </a:cubicBezTo>
                <a:cubicBezTo>
                  <a:pt x="1641335" y="2115489"/>
                  <a:pt x="1613248" y="2075131"/>
                  <a:pt x="1585162" y="2035046"/>
                </a:cubicBezTo>
                <a:cubicBezTo>
                  <a:pt x="1580253" y="2027956"/>
                  <a:pt x="1574799" y="2023048"/>
                  <a:pt x="1565528" y="2023048"/>
                </a:cubicBezTo>
                <a:cubicBezTo>
                  <a:pt x="1479632" y="2021139"/>
                  <a:pt x="1393735" y="2018685"/>
                  <a:pt x="1308111" y="2016503"/>
                </a:cubicBezTo>
                <a:close/>
                <a:moveTo>
                  <a:pt x="192002" y="1634468"/>
                </a:moveTo>
                <a:cubicBezTo>
                  <a:pt x="192820" y="1638013"/>
                  <a:pt x="193093" y="1639922"/>
                  <a:pt x="193366" y="1641558"/>
                </a:cubicBezTo>
                <a:cubicBezTo>
                  <a:pt x="197456" y="1659283"/>
                  <a:pt x="201819" y="1676735"/>
                  <a:pt x="205637" y="1694460"/>
                </a:cubicBezTo>
                <a:cubicBezTo>
                  <a:pt x="214908" y="1735090"/>
                  <a:pt x="223907" y="1775993"/>
                  <a:pt x="232905" y="1816624"/>
                </a:cubicBezTo>
                <a:cubicBezTo>
                  <a:pt x="241086" y="1853436"/>
                  <a:pt x="249539" y="1889976"/>
                  <a:pt x="257992" y="1926789"/>
                </a:cubicBezTo>
                <a:cubicBezTo>
                  <a:pt x="263446" y="1951058"/>
                  <a:pt x="268627" y="1975600"/>
                  <a:pt x="274081" y="1999870"/>
                </a:cubicBezTo>
                <a:cubicBezTo>
                  <a:pt x="281171" y="2030956"/>
                  <a:pt x="288261" y="2061769"/>
                  <a:pt x="295078" y="2092856"/>
                </a:cubicBezTo>
                <a:cubicBezTo>
                  <a:pt x="296987" y="2101037"/>
                  <a:pt x="301350" y="2106218"/>
                  <a:pt x="309530" y="2109217"/>
                </a:cubicBezTo>
                <a:cubicBezTo>
                  <a:pt x="321529" y="2113307"/>
                  <a:pt x="333254" y="2118489"/>
                  <a:pt x="344980" y="2123397"/>
                </a:cubicBezTo>
                <a:cubicBezTo>
                  <a:pt x="376611" y="2136213"/>
                  <a:pt x="407970" y="2149029"/>
                  <a:pt x="439602" y="2161573"/>
                </a:cubicBezTo>
                <a:cubicBezTo>
                  <a:pt x="469052" y="2173299"/>
                  <a:pt x="498775" y="2184752"/>
                  <a:pt x="528226" y="2196477"/>
                </a:cubicBezTo>
                <a:cubicBezTo>
                  <a:pt x="586035" y="2219655"/>
                  <a:pt x="643572" y="2242834"/>
                  <a:pt x="701109" y="2266285"/>
                </a:cubicBezTo>
                <a:cubicBezTo>
                  <a:pt x="707108" y="2268739"/>
                  <a:pt x="711471" y="2267648"/>
                  <a:pt x="715562" y="2262740"/>
                </a:cubicBezTo>
                <a:cubicBezTo>
                  <a:pt x="720743" y="2256468"/>
                  <a:pt x="726197" y="2250197"/>
                  <a:pt x="731650" y="2244197"/>
                </a:cubicBezTo>
                <a:cubicBezTo>
                  <a:pt x="773372" y="2197568"/>
                  <a:pt x="815365" y="2150938"/>
                  <a:pt x="857086" y="2104309"/>
                </a:cubicBezTo>
                <a:cubicBezTo>
                  <a:pt x="895535" y="2061224"/>
                  <a:pt x="933712" y="2018139"/>
                  <a:pt x="972433" y="1975328"/>
                </a:cubicBezTo>
                <a:cubicBezTo>
                  <a:pt x="977614" y="1969601"/>
                  <a:pt x="978705" y="1964693"/>
                  <a:pt x="976524" y="1957058"/>
                </a:cubicBezTo>
                <a:cubicBezTo>
                  <a:pt x="966161" y="1918063"/>
                  <a:pt x="956617" y="1878796"/>
                  <a:pt x="947073" y="1839529"/>
                </a:cubicBezTo>
                <a:cubicBezTo>
                  <a:pt x="933166" y="1782265"/>
                  <a:pt x="919259" y="1724728"/>
                  <a:pt x="905079" y="1667464"/>
                </a:cubicBezTo>
                <a:cubicBezTo>
                  <a:pt x="890900" y="1610199"/>
                  <a:pt x="876447" y="1552935"/>
                  <a:pt x="862813" y="1495671"/>
                </a:cubicBezTo>
                <a:cubicBezTo>
                  <a:pt x="860631" y="1486127"/>
                  <a:pt x="856541" y="1480127"/>
                  <a:pt x="847815" y="1476582"/>
                </a:cubicBezTo>
                <a:cubicBezTo>
                  <a:pt x="830636" y="1469493"/>
                  <a:pt x="813729" y="1462130"/>
                  <a:pt x="796550" y="1454495"/>
                </a:cubicBezTo>
                <a:cubicBezTo>
                  <a:pt x="738740" y="1429135"/>
                  <a:pt x="680930" y="1403775"/>
                  <a:pt x="623121" y="1378688"/>
                </a:cubicBezTo>
                <a:cubicBezTo>
                  <a:pt x="573764" y="1357145"/>
                  <a:pt x="524135" y="1335603"/>
                  <a:pt x="474779" y="1313788"/>
                </a:cubicBezTo>
                <a:cubicBezTo>
                  <a:pt x="463599" y="1308880"/>
                  <a:pt x="459236" y="1309970"/>
                  <a:pt x="451328" y="1319515"/>
                </a:cubicBezTo>
                <a:cubicBezTo>
                  <a:pt x="413424" y="1364781"/>
                  <a:pt x="375793" y="1410047"/>
                  <a:pt x="337890" y="1455586"/>
                </a:cubicBezTo>
                <a:cubicBezTo>
                  <a:pt x="305167" y="1494580"/>
                  <a:pt x="272718" y="1533574"/>
                  <a:pt x="239995" y="1572841"/>
                </a:cubicBezTo>
                <a:cubicBezTo>
                  <a:pt x="226361" y="1589202"/>
                  <a:pt x="212454" y="1605564"/>
                  <a:pt x="199092" y="1622198"/>
                </a:cubicBezTo>
                <a:cubicBezTo>
                  <a:pt x="196365" y="1626015"/>
                  <a:pt x="194184" y="1630923"/>
                  <a:pt x="192002" y="1634468"/>
                </a:cubicBezTo>
                <a:close/>
                <a:moveTo>
                  <a:pt x="1617066" y="1970692"/>
                </a:moveTo>
                <a:cubicBezTo>
                  <a:pt x="1618702" y="1973691"/>
                  <a:pt x="1619793" y="1977236"/>
                  <a:pt x="1621702" y="1980236"/>
                </a:cubicBezTo>
                <a:cubicBezTo>
                  <a:pt x="1641608" y="2007777"/>
                  <a:pt x="1661787" y="2035046"/>
                  <a:pt x="1681966" y="2062588"/>
                </a:cubicBezTo>
                <a:cubicBezTo>
                  <a:pt x="1730777" y="2129123"/>
                  <a:pt x="1779860" y="2195932"/>
                  <a:pt x="1828671" y="2262467"/>
                </a:cubicBezTo>
                <a:cubicBezTo>
                  <a:pt x="1839851" y="2277738"/>
                  <a:pt x="1851032" y="2293281"/>
                  <a:pt x="1862484" y="2308551"/>
                </a:cubicBezTo>
                <a:cubicBezTo>
                  <a:pt x="1867393" y="2315096"/>
                  <a:pt x="1871211" y="2316187"/>
                  <a:pt x="1877482" y="2312915"/>
                </a:cubicBezTo>
                <a:cubicBezTo>
                  <a:pt x="1897934" y="2302280"/>
                  <a:pt x="1918385" y="2291645"/>
                  <a:pt x="1939110" y="2281010"/>
                </a:cubicBezTo>
                <a:cubicBezTo>
                  <a:pt x="1998010" y="2250742"/>
                  <a:pt x="2057183" y="2220746"/>
                  <a:pt x="2116084" y="2190751"/>
                </a:cubicBezTo>
                <a:cubicBezTo>
                  <a:pt x="2165440" y="2165663"/>
                  <a:pt x="2214524" y="2139758"/>
                  <a:pt x="2264153" y="2115762"/>
                </a:cubicBezTo>
                <a:cubicBezTo>
                  <a:pt x="2279969" y="2108126"/>
                  <a:pt x="2289786" y="2098310"/>
                  <a:pt x="2293876" y="2081676"/>
                </a:cubicBezTo>
                <a:cubicBezTo>
                  <a:pt x="2295239" y="2075677"/>
                  <a:pt x="2298239" y="2069677"/>
                  <a:pt x="2300420" y="2063678"/>
                </a:cubicBezTo>
                <a:cubicBezTo>
                  <a:pt x="2320054" y="2010504"/>
                  <a:pt x="2339687" y="1957058"/>
                  <a:pt x="2359048" y="1903884"/>
                </a:cubicBezTo>
                <a:cubicBezTo>
                  <a:pt x="2380863" y="1844165"/>
                  <a:pt x="2402405" y="1784447"/>
                  <a:pt x="2424766" y="1724728"/>
                </a:cubicBezTo>
                <a:cubicBezTo>
                  <a:pt x="2427765" y="1717093"/>
                  <a:pt x="2426675" y="1711366"/>
                  <a:pt x="2422312" y="1704549"/>
                </a:cubicBezTo>
                <a:cubicBezTo>
                  <a:pt x="2377864" y="1637741"/>
                  <a:pt x="2333688" y="1570387"/>
                  <a:pt x="2289240" y="1503306"/>
                </a:cubicBezTo>
                <a:cubicBezTo>
                  <a:pt x="2269607" y="1473310"/>
                  <a:pt x="2249700" y="1443315"/>
                  <a:pt x="2229794" y="1413592"/>
                </a:cubicBezTo>
                <a:cubicBezTo>
                  <a:pt x="2224341" y="1405411"/>
                  <a:pt x="2219705" y="1403775"/>
                  <a:pt x="2210434" y="1406775"/>
                </a:cubicBezTo>
                <a:cubicBezTo>
                  <a:pt x="2206616" y="1408138"/>
                  <a:pt x="2203071" y="1410319"/>
                  <a:pt x="2199253" y="1411683"/>
                </a:cubicBezTo>
                <a:cubicBezTo>
                  <a:pt x="2162713" y="1425317"/>
                  <a:pt x="2126173" y="1438679"/>
                  <a:pt x="2089633" y="1452313"/>
                </a:cubicBezTo>
                <a:cubicBezTo>
                  <a:pt x="2037277" y="1471947"/>
                  <a:pt x="1985194" y="1492126"/>
                  <a:pt x="1933111" y="1511759"/>
                </a:cubicBezTo>
                <a:cubicBezTo>
                  <a:pt x="1884299" y="1530029"/>
                  <a:pt x="1835489" y="1548572"/>
                  <a:pt x="1786405" y="1566297"/>
                </a:cubicBezTo>
                <a:cubicBezTo>
                  <a:pt x="1777406" y="1569569"/>
                  <a:pt x="1771952" y="1574750"/>
                  <a:pt x="1768680" y="1583476"/>
                </a:cubicBezTo>
                <a:cubicBezTo>
                  <a:pt x="1758318" y="1610199"/>
                  <a:pt x="1747683" y="1636650"/>
                  <a:pt x="1737321" y="1663373"/>
                </a:cubicBezTo>
                <a:cubicBezTo>
                  <a:pt x="1698327" y="1762086"/>
                  <a:pt x="1659332" y="1861072"/>
                  <a:pt x="1620338" y="1959784"/>
                </a:cubicBezTo>
                <a:cubicBezTo>
                  <a:pt x="1618975" y="1963057"/>
                  <a:pt x="1618157" y="1966602"/>
                  <a:pt x="1617066" y="1970692"/>
                </a:cubicBezTo>
                <a:close/>
              </a:path>
            </a:pathLst>
          </a:custGeom>
          <a:solidFill>
            <a:schemeClr val="accent6"/>
          </a:solidFill>
          <a:ln w="27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任意多边形: 形状 13"/>
          <p:cNvSpPr/>
          <p:nvPr userDrawn="1">
            <p:custDataLst>
              <p:tags r:id="rId3"/>
            </p:custDataLst>
          </p:nvPr>
        </p:nvSpPr>
        <p:spPr>
          <a:xfrm>
            <a:off x="11313795" y="6091555"/>
            <a:ext cx="781050" cy="745490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矩形 9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0">
            <a:noAutofit/>
          </a:bodyPr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579600" y="1663200"/>
            <a:ext cx="5342400" cy="28944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242400" y="1663200"/>
            <a:ext cx="5367600" cy="28944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572400" y="4816800"/>
            <a:ext cx="5342400" cy="7812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6253200" y="4813200"/>
            <a:ext cx="5367600" cy="781200"/>
          </a:xfrm>
        </p:spPr>
        <p:txBody>
          <a:bodyPr lIns="90000" tIns="46800" rIns="90000" bIns="46800"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8" name="任意多边形: 形状 5"/>
          <p:cNvSpPr/>
          <p:nvPr userDrawn="1">
            <p:custDataLst>
              <p:tags r:id="rId3"/>
            </p:custDataLst>
          </p:nvPr>
        </p:nvSpPr>
        <p:spPr>
          <a:xfrm>
            <a:off x="226060" y="245110"/>
            <a:ext cx="1068705" cy="1094105"/>
          </a:xfrm>
          <a:custGeom>
            <a:avLst/>
            <a:gdLst>
              <a:gd name="connsiteX0" fmla="*/ 956345 w 2745173"/>
              <a:gd name="connsiteY0" fmla="*/ 62971 h 2797795"/>
              <a:gd name="connsiteX1" fmla="*/ 1011427 w 2745173"/>
              <a:gd name="connsiteY1" fmla="*/ 48792 h 2797795"/>
              <a:gd name="connsiteX2" fmla="*/ 1084235 w 2745173"/>
              <a:gd name="connsiteY2" fmla="*/ 31067 h 2797795"/>
              <a:gd name="connsiteX3" fmla="*/ 1133864 w 2745173"/>
              <a:gd name="connsiteY3" fmla="*/ 22886 h 2797795"/>
              <a:gd name="connsiteX4" fmla="*/ 1172858 w 2745173"/>
              <a:gd name="connsiteY4" fmla="*/ 17432 h 2797795"/>
              <a:gd name="connsiteX5" fmla="*/ 1334017 w 2745173"/>
              <a:gd name="connsiteY5" fmla="*/ 1344 h 2797795"/>
              <a:gd name="connsiteX6" fmla="*/ 1473905 w 2745173"/>
              <a:gd name="connsiteY6" fmla="*/ 6525 h 2797795"/>
              <a:gd name="connsiteX7" fmla="*/ 1483449 w 2745173"/>
              <a:gd name="connsiteY7" fmla="*/ 7070 h 2797795"/>
              <a:gd name="connsiteX8" fmla="*/ 1567164 w 2745173"/>
              <a:gd name="connsiteY8" fmla="*/ 16887 h 2797795"/>
              <a:gd name="connsiteX9" fmla="*/ 1618429 w 2745173"/>
              <a:gd name="connsiteY9" fmla="*/ 23432 h 2797795"/>
              <a:gd name="connsiteX10" fmla="*/ 1690146 w 2745173"/>
              <a:gd name="connsiteY10" fmla="*/ 38429 h 2797795"/>
              <a:gd name="connsiteX11" fmla="*/ 1755591 w 2745173"/>
              <a:gd name="connsiteY11" fmla="*/ 56427 h 2797795"/>
              <a:gd name="connsiteX12" fmla="*/ 1834398 w 2745173"/>
              <a:gd name="connsiteY12" fmla="*/ 82332 h 2797795"/>
              <a:gd name="connsiteX13" fmla="*/ 1891662 w 2745173"/>
              <a:gd name="connsiteY13" fmla="*/ 103874 h 2797795"/>
              <a:gd name="connsiteX14" fmla="*/ 1964742 w 2745173"/>
              <a:gd name="connsiteY14" fmla="*/ 140142 h 2797795"/>
              <a:gd name="connsiteX15" fmla="*/ 1989011 w 2745173"/>
              <a:gd name="connsiteY15" fmla="*/ 178045 h 2797795"/>
              <a:gd name="connsiteX16" fmla="*/ 1996101 w 2745173"/>
              <a:gd name="connsiteY16" fmla="*/ 342748 h 2797795"/>
              <a:gd name="connsiteX17" fmla="*/ 2000192 w 2745173"/>
              <a:gd name="connsiteY17" fmla="*/ 445006 h 2797795"/>
              <a:gd name="connsiteX18" fmla="*/ 2002646 w 2745173"/>
              <a:gd name="connsiteY18" fmla="*/ 470639 h 2797795"/>
              <a:gd name="connsiteX19" fmla="*/ 2008372 w 2745173"/>
              <a:gd name="connsiteY19" fmla="*/ 481001 h 2797795"/>
              <a:gd name="connsiteX20" fmla="*/ 2207434 w 2745173"/>
              <a:gd name="connsiteY20" fmla="*/ 688516 h 2797795"/>
              <a:gd name="connsiteX21" fmla="*/ 2308328 w 2745173"/>
              <a:gd name="connsiteY21" fmla="*/ 793773 h 2797795"/>
              <a:gd name="connsiteX22" fmla="*/ 2349504 w 2745173"/>
              <a:gd name="connsiteY22" fmla="*/ 837131 h 2797795"/>
              <a:gd name="connsiteX23" fmla="*/ 2372410 w 2745173"/>
              <a:gd name="connsiteY23" fmla="*/ 843130 h 2797795"/>
              <a:gd name="connsiteX24" fmla="*/ 2445217 w 2745173"/>
              <a:gd name="connsiteY24" fmla="*/ 825950 h 2797795"/>
              <a:gd name="connsiteX25" fmla="*/ 2588378 w 2745173"/>
              <a:gd name="connsiteY25" fmla="*/ 792683 h 2797795"/>
              <a:gd name="connsiteX26" fmla="*/ 2608830 w 2745173"/>
              <a:gd name="connsiteY26" fmla="*/ 802499 h 2797795"/>
              <a:gd name="connsiteX27" fmla="*/ 2673184 w 2745173"/>
              <a:gd name="connsiteY27" fmla="*/ 964476 h 2797795"/>
              <a:gd name="connsiteX28" fmla="*/ 2711360 w 2745173"/>
              <a:gd name="connsiteY28" fmla="*/ 1097820 h 2797795"/>
              <a:gd name="connsiteX29" fmla="*/ 2721995 w 2745173"/>
              <a:gd name="connsiteY29" fmla="*/ 1157811 h 2797795"/>
              <a:gd name="connsiteX30" fmla="*/ 2727994 w 2745173"/>
              <a:gd name="connsiteY30" fmla="*/ 1200896 h 2797795"/>
              <a:gd name="connsiteX31" fmla="*/ 2736720 w 2745173"/>
              <a:gd name="connsiteY31" fmla="*/ 1275067 h 2797795"/>
              <a:gd name="connsiteX32" fmla="*/ 2744628 w 2745173"/>
              <a:gd name="connsiteY32" fmla="*/ 1392049 h 2797795"/>
              <a:gd name="connsiteX33" fmla="*/ 2745173 w 2745173"/>
              <a:gd name="connsiteY33" fmla="*/ 1400230 h 2797795"/>
              <a:gd name="connsiteX34" fmla="*/ 2737811 w 2745173"/>
              <a:gd name="connsiteY34" fmla="*/ 1506305 h 2797795"/>
              <a:gd name="connsiteX35" fmla="*/ 2736447 w 2745173"/>
              <a:gd name="connsiteY35" fmla="*/ 1521303 h 2797795"/>
              <a:gd name="connsiteX36" fmla="*/ 2728267 w 2745173"/>
              <a:gd name="connsiteY36" fmla="*/ 1594111 h 2797795"/>
              <a:gd name="connsiteX37" fmla="*/ 2721995 w 2745173"/>
              <a:gd name="connsiteY37" fmla="*/ 1648103 h 2797795"/>
              <a:gd name="connsiteX38" fmla="*/ 2717087 w 2745173"/>
              <a:gd name="connsiteY38" fmla="*/ 1681643 h 2797795"/>
              <a:gd name="connsiteX39" fmla="*/ 2704816 w 2745173"/>
              <a:gd name="connsiteY39" fmla="*/ 1692551 h 2797795"/>
              <a:gd name="connsiteX40" fmla="*/ 2621101 w 2745173"/>
              <a:gd name="connsiteY40" fmla="*/ 1711639 h 2797795"/>
              <a:gd name="connsiteX41" fmla="*/ 2494846 w 2745173"/>
              <a:gd name="connsiteY41" fmla="*/ 1739998 h 2797795"/>
              <a:gd name="connsiteX42" fmla="*/ 2474940 w 2745173"/>
              <a:gd name="connsiteY42" fmla="*/ 1757996 h 2797795"/>
              <a:gd name="connsiteX43" fmla="*/ 2411949 w 2745173"/>
              <a:gd name="connsiteY43" fmla="*/ 1942332 h 2797795"/>
              <a:gd name="connsiteX44" fmla="*/ 2353867 w 2745173"/>
              <a:gd name="connsiteY44" fmla="*/ 2110853 h 2797795"/>
              <a:gd name="connsiteX45" fmla="*/ 2352231 w 2745173"/>
              <a:gd name="connsiteY45" fmla="*/ 2114671 h 2797795"/>
              <a:gd name="connsiteX46" fmla="*/ 2357957 w 2745173"/>
              <a:gd name="connsiteY46" fmla="*/ 2144394 h 2797795"/>
              <a:gd name="connsiteX47" fmla="*/ 2445490 w 2745173"/>
              <a:gd name="connsiteY47" fmla="*/ 2243379 h 2797795"/>
              <a:gd name="connsiteX48" fmla="*/ 2446308 w 2745173"/>
              <a:gd name="connsiteY48" fmla="*/ 2266558 h 2797795"/>
              <a:gd name="connsiteX49" fmla="*/ 2399133 w 2745173"/>
              <a:gd name="connsiteY49" fmla="*/ 2322731 h 2797795"/>
              <a:gd name="connsiteX50" fmla="*/ 2338869 w 2745173"/>
              <a:gd name="connsiteY50" fmla="*/ 2387631 h 2797795"/>
              <a:gd name="connsiteX51" fmla="*/ 2260881 w 2745173"/>
              <a:gd name="connsiteY51" fmla="*/ 2461529 h 2797795"/>
              <a:gd name="connsiteX52" fmla="*/ 2141444 w 2745173"/>
              <a:gd name="connsiteY52" fmla="*/ 2558333 h 2797795"/>
              <a:gd name="connsiteX53" fmla="*/ 2081453 w 2745173"/>
              <a:gd name="connsiteY53" fmla="*/ 2595964 h 2797795"/>
              <a:gd name="connsiteX54" fmla="*/ 1902842 w 2745173"/>
              <a:gd name="connsiteY54" fmla="*/ 2688678 h 2797795"/>
              <a:gd name="connsiteX55" fmla="*/ 1777133 w 2745173"/>
              <a:gd name="connsiteY55" fmla="*/ 2736943 h 2797795"/>
              <a:gd name="connsiteX56" fmla="*/ 1674330 w 2745173"/>
              <a:gd name="connsiteY56" fmla="*/ 2763667 h 2797795"/>
              <a:gd name="connsiteX57" fmla="*/ 1567710 w 2745173"/>
              <a:gd name="connsiteY57" fmla="*/ 2784664 h 2797795"/>
              <a:gd name="connsiteX58" fmla="*/ 1451272 w 2745173"/>
              <a:gd name="connsiteY58" fmla="*/ 2794481 h 2797795"/>
              <a:gd name="connsiteX59" fmla="*/ 1371102 w 2745173"/>
              <a:gd name="connsiteY59" fmla="*/ 2797753 h 2797795"/>
              <a:gd name="connsiteX60" fmla="*/ 1330199 w 2745173"/>
              <a:gd name="connsiteY60" fmla="*/ 2796389 h 2797795"/>
              <a:gd name="connsiteX61" fmla="*/ 1233668 w 2745173"/>
              <a:gd name="connsiteY61" fmla="*/ 2792844 h 2797795"/>
              <a:gd name="connsiteX62" fmla="*/ 1185129 w 2745173"/>
              <a:gd name="connsiteY62" fmla="*/ 2786027 h 2797795"/>
              <a:gd name="connsiteX63" fmla="*/ 1146408 w 2745173"/>
              <a:gd name="connsiteY63" fmla="*/ 2778937 h 2797795"/>
              <a:gd name="connsiteX64" fmla="*/ 1065147 w 2745173"/>
              <a:gd name="connsiteY64" fmla="*/ 2763394 h 2797795"/>
              <a:gd name="connsiteX65" fmla="*/ 966161 w 2745173"/>
              <a:gd name="connsiteY65" fmla="*/ 2738852 h 2797795"/>
              <a:gd name="connsiteX66" fmla="*/ 914078 w 2745173"/>
              <a:gd name="connsiteY66" fmla="*/ 2718946 h 2797795"/>
              <a:gd name="connsiteX67" fmla="*/ 721016 w 2745173"/>
              <a:gd name="connsiteY67" fmla="*/ 2633868 h 2797795"/>
              <a:gd name="connsiteX68" fmla="*/ 656661 w 2745173"/>
              <a:gd name="connsiteY68" fmla="*/ 2595964 h 2797795"/>
              <a:gd name="connsiteX69" fmla="*/ 603215 w 2745173"/>
              <a:gd name="connsiteY69" fmla="*/ 2562969 h 2797795"/>
              <a:gd name="connsiteX70" fmla="*/ 556585 w 2745173"/>
              <a:gd name="connsiteY70" fmla="*/ 2527520 h 2797795"/>
              <a:gd name="connsiteX71" fmla="*/ 465508 w 2745173"/>
              <a:gd name="connsiteY71" fmla="*/ 2451985 h 2797795"/>
              <a:gd name="connsiteX72" fmla="*/ 307894 w 2745173"/>
              <a:gd name="connsiteY72" fmla="*/ 2288100 h 2797795"/>
              <a:gd name="connsiteX73" fmla="*/ 251175 w 2745173"/>
              <a:gd name="connsiteY73" fmla="*/ 2208203 h 2797795"/>
              <a:gd name="connsiteX74" fmla="*/ 235359 w 2745173"/>
              <a:gd name="connsiteY74" fmla="*/ 2186115 h 2797795"/>
              <a:gd name="connsiteX75" fmla="*/ 233451 w 2745173"/>
              <a:gd name="connsiteY75" fmla="*/ 2164845 h 2797795"/>
              <a:gd name="connsiteX76" fmla="*/ 244903 w 2745173"/>
              <a:gd name="connsiteY76" fmla="*/ 2138667 h 2797795"/>
              <a:gd name="connsiteX77" fmla="*/ 248448 w 2745173"/>
              <a:gd name="connsiteY77" fmla="*/ 2097764 h 2797795"/>
              <a:gd name="connsiteX78" fmla="*/ 217907 w 2745173"/>
              <a:gd name="connsiteY78" fmla="*/ 1973419 h 2797795"/>
              <a:gd name="connsiteX79" fmla="*/ 180822 w 2745173"/>
              <a:gd name="connsiteY79" fmla="*/ 1824259 h 2797795"/>
              <a:gd name="connsiteX80" fmla="*/ 148918 w 2745173"/>
              <a:gd name="connsiteY80" fmla="*/ 1697459 h 2797795"/>
              <a:gd name="connsiteX81" fmla="*/ 140464 w 2745173"/>
              <a:gd name="connsiteY81" fmla="*/ 1661737 h 2797795"/>
              <a:gd name="connsiteX82" fmla="*/ 125739 w 2745173"/>
              <a:gd name="connsiteY82" fmla="*/ 1645921 h 2797795"/>
              <a:gd name="connsiteX83" fmla="*/ 37661 w 2745173"/>
              <a:gd name="connsiteY83" fmla="*/ 1627924 h 2797795"/>
              <a:gd name="connsiteX84" fmla="*/ 27026 w 2745173"/>
              <a:gd name="connsiteY84" fmla="*/ 1626015 h 2797795"/>
              <a:gd name="connsiteX85" fmla="*/ 16937 w 2745173"/>
              <a:gd name="connsiteY85" fmla="*/ 1615108 h 2797795"/>
              <a:gd name="connsiteX86" fmla="*/ 3303 w 2745173"/>
              <a:gd name="connsiteY86" fmla="*/ 1504669 h 2797795"/>
              <a:gd name="connsiteX87" fmla="*/ 30 w 2745173"/>
              <a:gd name="connsiteY87" fmla="*/ 1413319 h 2797795"/>
              <a:gd name="connsiteX88" fmla="*/ 2212 w 2745173"/>
              <a:gd name="connsiteY88" fmla="*/ 1330422 h 2797795"/>
              <a:gd name="connsiteX89" fmla="*/ 3303 w 2745173"/>
              <a:gd name="connsiteY89" fmla="*/ 1288155 h 2797795"/>
              <a:gd name="connsiteX90" fmla="*/ 11483 w 2745173"/>
              <a:gd name="connsiteY90" fmla="*/ 1216711 h 2797795"/>
              <a:gd name="connsiteX91" fmla="*/ 21845 w 2745173"/>
              <a:gd name="connsiteY91" fmla="*/ 1153721 h 2797795"/>
              <a:gd name="connsiteX92" fmla="*/ 37116 w 2745173"/>
              <a:gd name="connsiteY92" fmla="*/ 1077641 h 2797795"/>
              <a:gd name="connsiteX93" fmla="*/ 55113 w 2745173"/>
              <a:gd name="connsiteY93" fmla="*/ 1005106 h 2797795"/>
              <a:gd name="connsiteX94" fmla="*/ 79655 w 2745173"/>
              <a:gd name="connsiteY94" fmla="*/ 927117 h 2797795"/>
              <a:gd name="connsiteX95" fmla="*/ 99561 w 2745173"/>
              <a:gd name="connsiteY95" fmla="*/ 870671 h 2797795"/>
              <a:gd name="connsiteX96" fmla="*/ 140737 w 2745173"/>
              <a:gd name="connsiteY96" fmla="*/ 783411 h 2797795"/>
              <a:gd name="connsiteX97" fmla="*/ 218726 w 2745173"/>
              <a:gd name="connsiteY97" fmla="*/ 641341 h 2797795"/>
              <a:gd name="connsiteX98" fmla="*/ 236996 w 2745173"/>
              <a:gd name="connsiteY98" fmla="*/ 634797 h 2797795"/>
              <a:gd name="connsiteX99" fmla="*/ 411788 w 2745173"/>
              <a:gd name="connsiteY99" fmla="*/ 695606 h 2797795"/>
              <a:gd name="connsiteX100" fmla="*/ 458690 w 2745173"/>
              <a:gd name="connsiteY100" fmla="*/ 688789 h 2797795"/>
              <a:gd name="connsiteX101" fmla="*/ 598306 w 2745173"/>
              <a:gd name="connsiteY101" fmla="*/ 593894 h 2797795"/>
              <a:gd name="connsiteX102" fmla="*/ 742558 w 2745173"/>
              <a:gd name="connsiteY102" fmla="*/ 496271 h 2797795"/>
              <a:gd name="connsiteX103" fmla="*/ 884628 w 2745173"/>
              <a:gd name="connsiteY103" fmla="*/ 400013 h 2797795"/>
              <a:gd name="connsiteX104" fmla="*/ 899080 w 2745173"/>
              <a:gd name="connsiteY104" fmla="*/ 389923 h 2797795"/>
              <a:gd name="connsiteX105" fmla="*/ 909715 w 2745173"/>
              <a:gd name="connsiteY105" fmla="*/ 371926 h 2797795"/>
              <a:gd name="connsiteX106" fmla="*/ 932348 w 2745173"/>
              <a:gd name="connsiteY106" fmla="*/ 222493 h 2797795"/>
              <a:gd name="connsiteX107" fmla="*/ 945983 w 2745173"/>
              <a:gd name="connsiteY107" fmla="*/ 120236 h 2797795"/>
              <a:gd name="connsiteX108" fmla="*/ 954709 w 2745173"/>
              <a:gd name="connsiteY108" fmla="*/ 76606 h 2797795"/>
              <a:gd name="connsiteX109" fmla="*/ 956345 w 2745173"/>
              <a:gd name="connsiteY109" fmla="*/ 62971 h 2797795"/>
              <a:gd name="connsiteX110" fmla="*/ 476415 w 2745173"/>
              <a:gd name="connsiteY110" fmla="*/ 977837 h 2797795"/>
              <a:gd name="connsiteX111" fmla="*/ 475324 w 2745173"/>
              <a:gd name="connsiteY111" fmla="*/ 977837 h 2797795"/>
              <a:gd name="connsiteX112" fmla="*/ 480505 w 2745173"/>
              <a:gd name="connsiteY112" fmla="*/ 1205531 h 2797795"/>
              <a:gd name="connsiteX113" fmla="*/ 491958 w 2745173"/>
              <a:gd name="connsiteY113" fmla="*/ 1221893 h 2797795"/>
              <a:gd name="connsiteX114" fmla="*/ 545950 w 2745173"/>
              <a:gd name="connsiteY114" fmla="*/ 1244526 h 2797795"/>
              <a:gd name="connsiteX115" fmla="*/ 719379 w 2745173"/>
              <a:gd name="connsiteY115" fmla="*/ 1320333 h 2797795"/>
              <a:gd name="connsiteX116" fmla="*/ 882719 w 2745173"/>
              <a:gd name="connsiteY116" fmla="*/ 1398321 h 2797795"/>
              <a:gd name="connsiteX117" fmla="*/ 904261 w 2745173"/>
              <a:gd name="connsiteY117" fmla="*/ 1397231 h 2797795"/>
              <a:gd name="connsiteX118" fmla="*/ 965071 w 2745173"/>
              <a:gd name="connsiteY118" fmla="*/ 1358509 h 2797795"/>
              <a:gd name="connsiteX119" fmla="*/ 1142590 w 2745173"/>
              <a:gd name="connsiteY119" fmla="*/ 1246980 h 2797795"/>
              <a:gd name="connsiteX120" fmla="*/ 1332653 w 2745173"/>
              <a:gd name="connsiteY120" fmla="*/ 1126997 h 2797795"/>
              <a:gd name="connsiteX121" fmla="*/ 1344924 w 2745173"/>
              <a:gd name="connsiteY121" fmla="*/ 1108727 h 2797795"/>
              <a:gd name="connsiteX122" fmla="*/ 1355013 w 2745173"/>
              <a:gd name="connsiteY122" fmla="*/ 1042737 h 2797795"/>
              <a:gd name="connsiteX123" fmla="*/ 1372465 w 2745173"/>
              <a:gd name="connsiteY123" fmla="*/ 933935 h 2797795"/>
              <a:gd name="connsiteX124" fmla="*/ 1388281 w 2745173"/>
              <a:gd name="connsiteY124" fmla="*/ 830313 h 2797795"/>
              <a:gd name="connsiteX125" fmla="*/ 1409551 w 2745173"/>
              <a:gd name="connsiteY125" fmla="*/ 697242 h 2797795"/>
              <a:gd name="connsiteX126" fmla="*/ 1397553 w 2745173"/>
              <a:gd name="connsiteY126" fmla="*/ 673791 h 2797795"/>
              <a:gd name="connsiteX127" fmla="*/ 1234486 w 2745173"/>
              <a:gd name="connsiteY127" fmla="*/ 588985 h 2797795"/>
              <a:gd name="connsiteX128" fmla="*/ 1076327 w 2745173"/>
              <a:gd name="connsiteY128" fmla="*/ 506634 h 2797795"/>
              <a:gd name="connsiteX129" fmla="*/ 951164 w 2745173"/>
              <a:gd name="connsiteY129" fmla="*/ 440643 h 2797795"/>
              <a:gd name="connsiteX130" fmla="*/ 929076 w 2745173"/>
              <a:gd name="connsiteY130" fmla="*/ 441734 h 2797795"/>
              <a:gd name="connsiteX131" fmla="*/ 839362 w 2745173"/>
              <a:gd name="connsiteY131" fmla="*/ 501453 h 2797795"/>
              <a:gd name="connsiteX132" fmla="*/ 647117 w 2745173"/>
              <a:gd name="connsiteY132" fmla="*/ 627979 h 2797795"/>
              <a:gd name="connsiteX133" fmla="*/ 484323 w 2745173"/>
              <a:gd name="connsiteY133" fmla="*/ 734873 h 2797795"/>
              <a:gd name="connsiteX134" fmla="*/ 473143 w 2745173"/>
              <a:gd name="connsiteY134" fmla="*/ 754506 h 2797795"/>
              <a:gd name="connsiteX135" fmla="*/ 473143 w 2745173"/>
              <a:gd name="connsiteY135" fmla="*/ 762687 h 2797795"/>
              <a:gd name="connsiteX136" fmla="*/ 476415 w 2745173"/>
              <a:gd name="connsiteY136" fmla="*/ 977837 h 2797795"/>
              <a:gd name="connsiteX137" fmla="*/ 1422367 w 2745173"/>
              <a:gd name="connsiteY137" fmla="*/ 1111181 h 2797795"/>
              <a:gd name="connsiteX138" fmla="*/ 1424276 w 2745173"/>
              <a:gd name="connsiteY138" fmla="*/ 1111454 h 2797795"/>
              <a:gd name="connsiteX139" fmla="*/ 1424276 w 2745173"/>
              <a:gd name="connsiteY139" fmla="*/ 1127815 h 2797795"/>
              <a:gd name="connsiteX140" fmla="*/ 1434911 w 2745173"/>
              <a:gd name="connsiteY140" fmla="*/ 1152903 h 2797795"/>
              <a:gd name="connsiteX141" fmla="*/ 1477723 w 2745173"/>
              <a:gd name="connsiteY141" fmla="*/ 1192988 h 2797795"/>
              <a:gd name="connsiteX142" fmla="*/ 1698872 w 2745173"/>
              <a:gd name="connsiteY142" fmla="*/ 1403230 h 2797795"/>
              <a:gd name="connsiteX143" fmla="*/ 1781224 w 2745173"/>
              <a:gd name="connsiteY143" fmla="*/ 1482582 h 2797795"/>
              <a:gd name="connsiteX144" fmla="*/ 1799494 w 2745173"/>
              <a:gd name="connsiteY144" fmla="*/ 1486672 h 2797795"/>
              <a:gd name="connsiteX145" fmla="*/ 1823490 w 2745173"/>
              <a:gd name="connsiteY145" fmla="*/ 1477400 h 2797795"/>
              <a:gd name="connsiteX146" fmla="*/ 1998555 w 2745173"/>
              <a:gd name="connsiteY146" fmla="*/ 1409501 h 2797795"/>
              <a:gd name="connsiteX147" fmla="*/ 2187801 w 2745173"/>
              <a:gd name="connsiteY147" fmla="*/ 1337239 h 2797795"/>
              <a:gd name="connsiteX148" fmla="*/ 2206889 w 2745173"/>
              <a:gd name="connsiteY148" fmla="*/ 1315152 h 2797795"/>
              <a:gd name="connsiteX149" fmla="*/ 2235521 w 2745173"/>
              <a:gd name="connsiteY149" fmla="*/ 1200350 h 2797795"/>
              <a:gd name="connsiteX150" fmla="*/ 2269061 w 2745173"/>
              <a:gd name="connsiteY150" fmla="*/ 1068369 h 2797795"/>
              <a:gd name="connsiteX151" fmla="*/ 2294694 w 2745173"/>
              <a:gd name="connsiteY151" fmla="*/ 966657 h 2797795"/>
              <a:gd name="connsiteX152" fmla="*/ 2315964 w 2745173"/>
              <a:gd name="connsiteY152" fmla="*/ 883487 h 2797795"/>
              <a:gd name="connsiteX153" fmla="*/ 2310510 w 2745173"/>
              <a:gd name="connsiteY153" fmla="*/ 865490 h 2797795"/>
              <a:gd name="connsiteX154" fmla="*/ 2249973 w 2745173"/>
              <a:gd name="connsiteY154" fmla="*/ 806590 h 2797795"/>
              <a:gd name="connsiteX155" fmla="*/ 2097814 w 2745173"/>
              <a:gd name="connsiteY155" fmla="*/ 656066 h 2797795"/>
              <a:gd name="connsiteX156" fmla="*/ 1977559 w 2745173"/>
              <a:gd name="connsiteY156" fmla="*/ 537447 h 2797795"/>
              <a:gd name="connsiteX157" fmla="*/ 1957107 w 2745173"/>
              <a:gd name="connsiteY157" fmla="*/ 532812 h 2797795"/>
              <a:gd name="connsiteX158" fmla="*/ 1879391 w 2745173"/>
              <a:gd name="connsiteY158" fmla="*/ 557626 h 2797795"/>
              <a:gd name="connsiteX159" fmla="*/ 1684420 w 2745173"/>
              <a:gd name="connsiteY159" fmla="*/ 618163 h 2797795"/>
              <a:gd name="connsiteX160" fmla="*/ 1581889 w 2745173"/>
              <a:gd name="connsiteY160" fmla="*/ 650340 h 2797795"/>
              <a:gd name="connsiteX161" fmla="*/ 1500083 w 2745173"/>
              <a:gd name="connsiteY161" fmla="*/ 675972 h 2797795"/>
              <a:gd name="connsiteX162" fmla="*/ 1485358 w 2745173"/>
              <a:gd name="connsiteY162" fmla="*/ 692879 h 2797795"/>
              <a:gd name="connsiteX163" fmla="*/ 1466270 w 2745173"/>
              <a:gd name="connsiteY163" fmla="*/ 815316 h 2797795"/>
              <a:gd name="connsiteX164" fmla="*/ 1453726 w 2745173"/>
              <a:gd name="connsiteY164" fmla="*/ 897395 h 2797795"/>
              <a:gd name="connsiteX165" fmla="*/ 1442819 w 2745173"/>
              <a:gd name="connsiteY165" fmla="*/ 967203 h 2797795"/>
              <a:gd name="connsiteX166" fmla="*/ 1431366 w 2745173"/>
              <a:gd name="connsiteY166" fmla="*/ 1043828 h 2797795"/>
              <a:gd name="connsiteX167" fmla="*/ 1422367 w 2745173"/>
              <a:gd name="connsiteY167" fmla="*/ 1111181 h 2797795"/>
              <a:gd name="connsiteX168" fmla="*/ 1308111 w 2745173"/>
              <a:gd name="connsiteY168" fmla="*/ 2016503 h 2797795"/>
              <a:gd name="connsiteX169" fmla="*/ 1308111 w 2745173"/>
              <a:gd name="connsiteY169" fmla="*/ 2016503 h 2797795"/>
              <a:gd name="connsiteX170" fmla="*/ 1177221 w 2745173"/>
              <a:gd name="connsiteY170" fmla="*/ 2013776 h 2797795"/>
              <a:gd name="connsiteX171" fmla="*/ 1051785 w 2745173"/>
              <a:gd name="connsiteY171" fmla="*/ 2009959 h 2797795"/>
              <a:gd name="connsiteX172" fmla="*/ 1030516 w 2745173"/>
              <a:gd name="connsiteY172" fmla="*/ 2019503 h 2797795"/>
              <a:gd name="connsiteX173" fmla="*/ 993703 w 2745173"/>
              <a:gd name="connsiteY173" fmla="*/ 2059861 h 2797795"/>
              <a:gd name="connsiteX174" fmla="*/ 768736 w 2745173"/>
              <a:gd name="connsiteY174" fmla="*/ 2300916 h 2797795"/>
              <a:gd name="connsiteX175" fmla="*/ 767372 w 2745173"/>
              <a:gd name="connsiteY175" fmla="*/ 2322186 h 2797795"/>
              <a:gd name="connsiteX176" fmla="*/ 874266 w 2745173"/>
              <a:gd name="connsiteY176" fmla="*/ 2478436 h 2797795"/>
              <a:gd name="connsiteX177" fmla="*/ 1012791 w 2745173"/>
              <a:gd name="connsiteY177" fmla="*/ 2682406 h 2797795"/>
              <a:gd name="connsiteX178" fmla="*/ 1040605 w 2745173"/>
              <a:gd name="connsiteY178" fmla="*/ 2698767 h 2797795"/>
              <a:gd name="connsiteX179" fmla="*/ 1104687 w 2745173"/>
              <a:gd name="connsiteY179" fmla="*/ 2701221 h 2797795"/>
              <a:gd name="connsiteX180" fmla="*/ 1315747 w 2745173"/>
              <a:gd name="connsiteY180" fmla="*/ 2711584 h 2797795"/>
              <a:gd name="connsiteX181" fmla="*/ 1492721 w 2745173"/>
              <a:gd name="connsiteY181" fmla="*/ 2720037 h 2797795"/>
              <a:gd name="connsiteX182" fmla="*/ 1606977 w 2745173"/>
              <a:gd name="connsiteY182" fmla="*/ 2726036 h 2797795"/>
              <a:gd name="connsiteX183" fmla="*/ 1629610 w 2745173"/>
              <a:gd name="connsiteY183" fmla="*/ 2713765 h 2797795"/>
              <a:gd name="connsiteX184" fmla="*/ 1738957 w 2745173"/>
              <a:gd name="connsiteY184" fmla="*/ 2512794 h 2797795"/>
              <a:gd name="connsiteX185" fmla="*/ 1812856 w 2745173"/>
              <a:gd name="connsiteY185" fmla="*/ 2377814 h 2797795"/>
              <a:gd name="connsiteX186" fmla="*/ 1811492 w 2745173"/>
              <a:gd name="connsiteY186" fmla="*/ 2358726 h 2797795"/>
              <a:gd name="connsiteX187" fmla="*/ 1775770 w 2745173"/>
              <a:gd name="connsiteY187" fmla="*/ 2307188 h 2797795"/>
              <a:gd name="connsiteX188" fmla="*/ 1669422 w 2745173"/>
              <a:gd name="connsiteY188" fmla="*/ 2155574 h 2797795"/>
              <a:gd name="connsiteX189" fmla="*/ 1585162 w 2745173"/>
              <a:gd name="connsiteY189" fmla="*/ 2035046 h 2797795"/>
              <a:gd name="connsiteX190" fmla="*/ 1565528 w 2745173"/>
              <a:gd name="connsiteY190" fmla="*/ 2023048 h 2797795"/>
              <a:gd name="connsiteX191" fmla="*/ 1308111 w 2745173"/>
              <a:gd name="connsiteY191" fmla="*/ 2016503 h 2797795"/>
              <a:gd name="connsiteX192" fmla="*/ 192002 w 2745173"/>
              <a:gd name="connsiteY192" fmla="*/ 1634468 h 2797795"/>
              <a:gd name="connsiteX193" fmla="*/ 193366 w 2745173"/>
              <a:gd name="connsiteY193" fmla="*/ 1641558 h 2797795"/>
              <a:gd name="connsiteX194" fmla="*/ 205637 w 2745173"/>
              <a:gd name="connsiteY194" fmla="*/ 1694460 h 2797795"/>
              <a:gd name="connsiteX195" fmla="*/ 232905 w 2745173"/>
              <a:gd name="connsiteY195" fmla="*/ 1816624 h 2797795"/>
              <a:gd name="connsiteX196" fmla="*/ 257992 w 2745173"/>
              <a:gd name="connsiteY196" fmla="*/ 1926789 h 2797795"/>
              <a:gd name="connsiteX197" fmla="*/ 274081 w 2745173"/>
              <a:gd name="connsiteY197" fmla="*/ 1999870 h 2797795"/>
              <a:gd name="connsiteX198" fmla="*/ 295078 w 2745173"/>
              <a:gd name="connsiteY198" fmla="*/ 2092856 h 2797795"/>
              <a:gd name="connsiteX199" fmla="*/ 309530 w 2745173"/>
              <a:gd name="connsiteY199" fmla="*/ 2109217 h 2797795"/>
              <a:gd name="connsiteX200" fmla="*/ 344980 w 2745173"/>
              <a:gd name="connsiteY200" fmla="*/ 2123397 h 2797795"/>
              <a:gd name="connsiteX201" fmla="*/ 439602 w 2745173"/>
              <a:gd name="connsiteY201" fmla="*/ 2161573 h 2797795"/>
              <a:gd name="connsiteX202" fmla="*/ 528226 w 2745173"/>
              <a:gd name="connsiteY202" fmla="*/ 2196477 h 2797795"/>
              <a:gd name="connsiteX203" fmla="*/ 701109 w 2745173"/>
              <a:gd name="connsiteY203" fmla="*/ 2266285 h 2797795"/>
              <a:gd name="connsiteX204" fmla="*/ 715562 w 2745173"/>
              <a:gd name="connsiteY204" fmla="*/ 2262740 h 2797795"/>
              <a:gd name="connsiteX205" fmla="*/ 731650 w 2745173"/>
              <a:gd name="connsiteY205" fmla="*/ 2244197 h 2797795"/>
              <a:gd name="connsiteX206" fmla="*/ 857086 w 2745173"/>
              <a:gd name="connsiteY206" fmla="*/ 2104309 h 2797795"/>
              <a:gd name="connsiteX207" fmla="*/ 972433 w 2745173"/>
              <a:gd name="connsiteY207" fmla="*/ 1975328 h 2797795"/>
              <a:gd name="connsiteX208" fmla="*/ 976524 w 2745173"/>
              <a:gd name="connsiteY208" fmla="*/ 1957058 h 2797795"/>
              <a:gd name="connsiteX209" fmla="*/ 947073 w 2745173"/>
              <a:gd name="connsiteY209" fmla="*/ 1839529 h 2797795"/>
              <a:gd name="connsiteX210" fmla="*/ 905079 w 2745173"/>
              <a:gd name="connsiteY210" fmla="*/ 1667464 h 2797795"/>
              <a:gd name="connsiteX211" fmla="*/ 862813 w 2745173"/>
              <a:gd name="connsiteY211" fmla="*/ 1495671 h 2797795"/>
              <a:gd name="connsiteX212" fmla="*/ 847815 w 2745173"/>
              <a:gd name="connsiteY212" fmla="*/ 1476582 h 2797795"/>
              <a:gd name="connsiteX213" fmla="*/ 796550 w 2745173"/>
              <a:gd name="connsiteY213" fmla="*/ 1454495 h 2797795"/>
              <a:gd name="connsiteX214" fmla="*/ 623121 w 2745173"/>
              <a:gd name="connsiteY214" fmla="*/ 1378688 h 2797795"/>
              <a:gd name="connsiteX215" fmla="*/ 474779 w 2745173"/>
              <a:gd name="connsiteY215" fmla="*/ 1313788 h 2797795"/>
              <a:gd name="connsiteX216" fmla="*/ 451328 w 2745173"/>
              <a:gd name="connsiteY216" fmla="*/ 1319515 h 2797795"/>
              <a:gd name="connsiteX217" fmla="*/ 337890 w 2745173"/>
              <a:gd name="connsiteY217" fmla="*/ 1455586 h 2797795"/>
              <a:gd name="connsiteX218" fmla="*/ 239995 w 2745173"/>
              <a:gd name="connsiteY218" fmla="*/ 1572841 h 2797795"/>
              <a:gd name="connsiteX219" fmla="*/ 199092 w 2745173"/>
              <a:gd name="connsiteY219" fmla="*/ 1622198 h 2797795"/>
              <a:gd name="connsiteX220" fmla="*/ 192002 w 2745173"/>
              <a:gd name="connsiteY220" fmla="*/ 1634468 h 2797795"/>
              <a:gd name="connsiteX221" fmla="*/ 1617066 w 2745173"/>
              <a:gd name="connsiteY221" fmla="*/ 1970692 h 2797795"/>
              <a:gd name="connsiteX222" fmla="*/ 1621702 w 2745173"/>
              <a:gd name="connsiteY222" fmla="*/ 1980236 h 2797795"/>
              <a:gd name="connsiteX223" fmla="*/ 1681966 w 2745173"/>
              <a:gd name="connsiteY223" fmla="*/ 2062588 h 2797795"/>
              <a:gd name="connsiteX224" fmla="*/ 1828671 w 2745173"/>
              <a:gd name="connsiteY224" fmla="*/ 2262467 h 2797795"/>
              <a:gd name="connsiteX225" fmla="*/ 1862484 w 2745173"/>
              <a:gd name="connsiteY225" fmla="*/ 2308551 h 2797795"/>
              <a:gd name="connsiteX226" fmla="*/ 1877482 w 2745173"/>
              <a:gd name="connsiteY226" fmla="*/ 2312915 h 2797795"/>
              <a:gd name="connsiteX227" fmla="*/ 1939110 w 2745173"/>
              <a:gd name="connsiteY227" fmla="*/ 2281010 h 2797795"/>
              <a:gd name="connsiteX228" fmla="*/ 2116084 w 2745173"/>
              <a:gd name="connsiteY228" fmla="*/ 2190751 h 2797795"/>
              <a:gd name="connsiteX229" fmla="*/ 2264153 w 2745173"/>
              <a:gd name="connsiteY229" fmla="*/ 2115762 h 2797795"/>
              <a:gd name="connsiteX230" fmla="*/ 2293876 w 2745173"/>
              <a:gd name="connsiteY230" fmla="*/ 2081676 h 2797795"/>
              <a:gd name="connsiteX231" fmla="*/ 2300420 w 2745173"/>
              <a:gd name="connsiteY231" fmla="*/ 2063678 h 2797795"/>
              <a:gd name="connsiteX232" fmla="*/ 2359048 w 2745173"/>
              <a:gd name="connsiteY232" fmla="*/ 1903884 h 2797795"/>
              <a:gd name="connsiteX233" fmla="*/ 2424766 w 2745173"/>
              <a:gd name="connsiteY233" fmla="*/ 1724728 h 2797795"/>
              <a:gd name="connsiteX234" fmla="*/ 2422312 w 2745173"/>
              <a:gd name="connsiteY234" fmla="*/ 1704549 h 2797795"/>
              <a:gd name="connsiteX235" fmla="*/ 2289240 w 2745173"/>
              <a:gd name="connsiteY235" fmla="*/ 1503306 h 2797795"/>
              <a:gd name="connsiteX236" fmla="*/ 2229794 w 2745173"/>
              <a:gd name="connsiteY236" fmla="*/ 1413592 h 2797795"/>
              <a:gd name="connsiteX237" fmla="*/ 2210434 w 2745173"/>
              <a:gd name="connsiteY237" fmla="*/ 1406775 h 2797795"/>
              <a:gd name="connsiteX238" fmla="*/ 2199253 w 2745173"/>
              <a:gd name="connsiteY238" fmla="*/ 1411683 h 2797795"/>
              <a:gd name="connsiteX239" fmla="*/ 2089633 w 2745173"/>
              <a:gd name="connsiteY239" fmla="*/ 1452313 h 2797795"/>
              <a:gd name="connsiteX240" fmla="*/ 1933111 w 2745173"/>
              <a:gd name="connsiteY240" fmla="*/ 1511759 h 2797795"/>
              <a:gd name="connsiteX241" fmla="*/ 1786405 w 2745173"/>
              <a:gd name="connsiteY241" fmla="*/ 1566297 h 2797795"/>
              <a:gd name="connsiteX242" fmla="*/ 1768680 w 2745173"/>
              <a:gd name="connsiteY242" fmla="*/ 1583476 h 2797795"/>
              <a:gd name="connsiteX243" fmla="*/ 1737321 w 2745173"/>
              <a:gd name="connsiteY243" fmla="*/ 1663373 h 2797795"/>
              <a:gd name="connsiteX244" fmla="*/ 1620338 w 2745173"/>
              <a:gd name="connsiteY244" fmla="*/ 1959784 h 2797795"/>
              <a:gd name="connsiteX245" fmla="*/ 1617066 w 2745173"/>
              <a:gd name="connsiteY245" fmla="*/ 1970692 h 2797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</a:cxnLst>
            <a:rect l="l" t="t" r="r" b="b"/>
            <a:pathLst>
              <a:path w="2745173" h="2797795">
                <a:moveTo>
                  <a:pt x="956345" y="62971"/>
                </a:moveTo>
                <a:cubicBezTo>
                  <a:pt x="974615" y="58336"/>
                  <a:pt x="992885" y="53427"/>
                  <a:pt x="1011427" y="48792"/>
                </a:cubicBezTo>
                <a:cubicBezTo>
                  <a:pt x="1035697" y="42792"/>
                  <a:pt x="1059693" y="36521"/>
                  <a:pt x="1084235" y="31067"/>
                </a:cubicBezTo>
                <a:cubicBezTo>
                  <a:pt x="1100596" y="27522"/>
                  <a:pt x="1117230" y="25340"/>
                  <a:pt x="1133864" y="22886"/>
                </a:cubicBezTo>
                <a:cubicBezTo>
                  <a:pt x="1146953" y="20977"/>
                  <a:pt x="1160042" y="19887"/>
                  <a:pt x="1172858" y="17432"/>
                </a:cubicBezTo>
                <a:cubicBezTo>
                  <a:pt x="1226032" y="7616"/>
                  <a:pt x="1280024" y="5980"/>
                  <a:pt x="1334017" y="1344"/>
                </a:cubicBezTo>
                <a:cubicBezTo>
                  <a:pt x="1381191" y="-2746"/>
                  <a:pt x="1427276" y="3525"/>
                  <a:pt x="1473905" y="6525"/>
                </a:cubicBezTo>
                <a:cubicBezTo>
                  <a:pt x="1477177" y="6798"/>
                  <a:pt x="1480177" y="7070"/>
                  <a:pt x="1483449" y="7070"/>
                </a:cubicBezTo>
                <a:cubicBezTo>
                  <a:pt x="1511809" y="6798"/>
                  <a:pt x="1539350" y="12524"/>
                  <a:pt x="1567164" y="16887"/>
                </a:cubicBezTo>
                <a:cubicBezTo>
                  <a:pt x="1584071" y="19614"/>
                  <a:pt x="1601523" y="20432"/>
                  <a:pt x="1618429" y="23432"/>
                </a:cubicBezTo>
                <a:cubicBezTo>
                  <a:pt x="1642426" y="27795"/>
                  <a:pt x="1666422" y="32703"/>
                  <a:pt x="1690146" y="38429"/>
                </a:cubicBezTo>
                <a:cubicBezTo>
                  <a:pt x="1712234" y="43610"/>
                  <a:pt x="1734049" y="49882"/>
                  <a:pt x="1755591" y="56427"/>
                </a:cubicBezTo>
                <a:cubicBezTo>
                  <a:pt x="1782042" y="64607"/>
                  <a:pt x="1808220" y="73333"/>
                  <a:pt x="1834398" y="82332"/>
                </a:cubicBezTo>
                <a:cubicBezTo>
                  <a:pt x="1853759" y="88877"/>
                  <a:pt x="1873119" y="95421"/>
                  <a:pt x="1891662" y="103874"/>
                </a:cubicBezTo>
                <a:cubicBezTo>
                  <a:pt x="1916477" y="115055"/>
                  <a:pt x="1940746" y="127598"/>
                  <a:pt x="1964742" y="140142"/>
                </a:cubicBezTo>
                <a:cubicBezTo>
                  <a:pt x="1987648" y="151867"/>
                  <a:pt x="1987921" y="152140"/>
                  <a:pt x="1989011" y="178045"/>
                </a:cubicBezTo>
                <a:cubicBezTo>
                  <a:pt x="1991466" y="232856"/>
                  <a:pt x="1993647" y="287938"/>
                  <a:pt x="1996101" y="342748"/>
                </a:cubicBezTo>
                <a:cubicBezTo>
                  <a:pt x="1997465" y="376834"/>
                  <a:pt x="1998828" y="410920"/>
                  <a:pt x="2000192" y="445006"/>
                </a:cubicBezTo>
                <a:cubicBezTo>
                  <a:pt x="2000464" y="453732"/>
                  <a:pt x="2001282" y="462186"/>
                  <a:pt x="2002646" y="470639"/>
                </a:cubicBezTo>
                <a:cubicBezTo>
                  <a:pt x="2003191" y="474184"/>
                  <a:pt x="2005645" y="478274"/>
                  <a:pt x="2008372" y="481001"/>
                </a:cubicBezTo>
                <a:cubicBezTo>
                  <a:pt x="2074635" y="550264"/>
                  <a:pt x="2141171" y="619253"/>
                  <a:pt x="2207434" y="688516"/>
                </a:cubicBezTo>
                <a:cubicBezTo>
                  <a:pt x="2240975" y="723693"/>
                  <a:pt x="2274515" y="758869"/>
                  <a:pt x="2308328" y="793773"/>
                </a:cubicBezTo>
                <a:cubicBezTo>
                  <a:pt x="2322235" y="808226"/>
                  <a:pt x="2335870" y="822678"/>
                  <a:pt x="2349504" y="837131"/>
                </a:cubicBezTo>
                <a:cubicBezTo>
                  <a:pt x="2356049" y="844221"/>
                  <a:pt x="2362320" y="845857"/>
                  <a:pt x="2372410" y="843130"/>
                </a:cubicBezTo>
                <a:cubicBezTo>
                  <a:pt x="2396406" y="836313"/>
                  <a:pt x="2420948" y="831677"/>
                  <a:pt x="2445217" y="825950"/>
                </a:cubicBezTo>
                <a:cubicBezTo>
                  <a:pt x="2492938" y="814770"/>
                  <a:pt x="2540658" y="803590"/>
                  <a:pt x="2588378" y="792683"/>
                </a:cubicBezTo>
                <a:cubicBezTo>
                  <a:pt x="2601194" y="789683"/>
                  <a:pt x="2601194" y="788047"/>
                  <a:pt x="2608830" y="802499"/>
                </a:cubicBezTo>
                <a:cubicBezTo>
                  <a:pt x="2636098" y="854037"/>
                  <a:pt x="2654914" y="909393"/>
                  <a:pt x="2673184" y="964476"/>
                </a:cubicBezTo>
                <a:cubicBezTo>
                  <a:pt x="2687909" y="1008378"/>
                  <a:pt x="2698544" y="1053372"/>
                  <a:pt x="2711360" y="1097820"/>
                </a:cubicBezTo>
                <a:cubicBezTo>
                  <a:pt x="2717087" y="1117453"/>
                  <a:pt x="2720086" y="1137632"/>
                  <a:pt x="2721995" y="1157811"/>
                </a:cubicBezTo>
                <a:cubicBezTo>
                  <a:pt x="2723358" y="1172263"/>
                  <a:pt x="2726085" y="1186443"/>
                  <a:pt x="2727994" y="1200896"/>
                </a:cubicBezTo>
                <a:cubicBezTo>
                  <a:pt x="2731266" y="1225710"/>
                  <a:pt x="2735629" y="1249979"/>
                  <a:pt x="2736720" y="1275067"/>
                </a:cubicBezTo>
                <a:cubicBezTo>
                  <a:pt x="2738356" y="1314061"/>
                  <a:pt x="2741901" y="1353055"/>
                  <a:pt x="2744628" y="1392049"/>
                </a:cubicBezTo>
                <a:cubicBezTo>
                  <a:pt x="2744901" y="1394776"/>
                  <a:pt x="2745173" y="1397503"/>
                  <a:pt x="2745173" y="1400230"/>
                </a:cubicBezTo>
                <a:cubicBezTo>
                  <a:pt x="2742719" y="1435679"/>
                  <a:pt x="2740265" y="1470856"/>
                  <a:pt x="2737811" y="1506305"/>
                </a:cubicBezTo>
                <a:cubicBezTo>
                  <a:pt x="2737538" y="1511214"/>
                  <a:pt x="2736447" y="1516395"/>
                  <a:pt x="2736447" y="1521303"/>
                </a:cubicBezTo>
                <a:cubicBezTo>
                  <a:pt x="2736993" y="1545845"/>
                  <a:pt x="2731266" y="1569842"/>
                  <a:pt x="2728267" y="1594111"/>
                </a:cubicBezTo>
                <a:cubicBezTo>
                  <a:pt x="2726085" y="1612108"/>
                  <a:pt x="2724176" y="1630105"/>
                  <a:pt x="2721995" y="1648103"/>
                </a:cubicBezTo>
                <a:cubicBezTo>
                  <a:pt x="2720631" y="1659283"/>
                  <a:pt x="2718723" y="1670463"/>
                  <a:pt x="2717087" y="1681643"/>
                </a:cubicBezTo>
                <a:cubicBezTo>
                  <a:pt x="2715996" y="1688733"/>
                  <a:pt x="2711087" y="1691187"/>
                  <a:pt x="2704816" y="1692551"/>
                </a:cubicBezTo>
                <a:cubicBezTo>
                  <a:pt x="2677002" y="1698823"/>
                  <a:pt x="2649187" y="1705367"/>
                  <a:pt x="2621101" y="1711639"/>
                </a:cubicBezTo>
                <a:cubicBezTo>
                  <a:pt x="2579107" y="1721183"/>
                  <a:pt x="2537113" y="1731000"/>
                  <a:pt x="2494846" y="1739998"/>
                </a:cubicBezTo>
                <a:cubicBezTo>
                  <a:pt x="2484212" y="1742180"/>
                  <a:pt x="2478485" y="1747634"/>
                  <a:pt x="2474940" y="1757996"/>
                </a:cubicBezTo>
                <a:cubicBezTo>
                  <a:pt x="2454216" y="1819350"/>
                  <a:pt x="2432946" y="1880978"/>
                  <a:pt x="2411949" y="1942332"/>
                </a:cubicBezTo>
                <a:cubicBezTo>
                  <a:pt x="2392589" y="1998506"/>
                  <a:pt x="2373228" y="2054680"/>
                  <a:pt x="2353867" y="2110853"/>
                </a:cubicBezTo>
                <a:cubicBezTo>
                  <a:pt x="2353322" y="2112217"/>
                  <a:pt x="2353049" y="2113580"/>
                  <a:pt x="2352231" y="2114671"/>
                </a:cubicBezTo>
                <a:cubicBezTo>
                  <a:pt x="2341596" y="2132668"/>
                  <a:pt x="2345959" y="2131305"/>
                  <a:pt x="2357957" y="2144394"/>
                </a:cubicBezTo>
                <a:cubicBezTo>
                  <a:pt x="2387135" y="2177389"/>
                  <a:pt x="2416585" y="2210111"/>
                  <a:pt x="2445490" y="2243379"/>
                </a:cubicBezTo>
                <a:cubicBezTo>
                  <a:pt x="2455034" y="2254287"/>
                  <a:pt x="2455307" y="2255105"/>
                  <a:pt x="2446308" y="2266558"/>
                </a:cubicBezTo>
                <a:cubicBezTo>
                  <a:pt x="2431310" y="2285646"/>
                  <a:pt x="2415494" y="2304461"/>
                  <a:pt x="2399133" y="2322731"/>
                </a:cubicBezTo>
                <a:cubicBezTo>
                  <a:pt x="2379500" y="2344819"/>
                  <a:pt x="2359594" y="2366634"/>
                  <a:pt x="2338869" y="2387631"/>
                </a:cubicBezTo>
                <a:cubicBezTo>
                  <a:pt x="2313509" y="2412991"/>
                  <a:pt x="2287877" y="2438351"/>
                  <a:pt x="2260881" y="2461529"/>
                </a:cubicBezTo>
                <a:cubicBezTo>
                  <a:pt x="2221887" y="2494797"/>
                  <a:pt x="2182074" y="2526974"/>
                  <a:pt x="2141444" y="2558333"/>
                </a:cubicBezTo>
                <a:cubicBezTo>
                  <a:pt x="2122901" y="2572513"/>
                  <a:pt x="2101086" y="2582875"/>
                  <a:pt x="2081453" y="2595964"/>
                </a:cubicBezTo>
                <a:cubicBezTo>
                  <a:pt x="2025552" y="2633868"/>
                  <a:pt x="1963924" y="2661136"/>
                  <a:pt x="1902842" y="2688678"/>
                </a:cubicBezTo>
                <a:cubicBezTo>
                  <a:pt x="1861939" y="2707220"/>
                  <a:pt x="1819673" y="2722764"/>
                  <a:pt x="1777133" y="2736943"/>
                </a:cubicBezTo>
                <a:cubicBezTo>
                  <a:pt x="1743593" y="2748124"/>
                  <a:pt x="1708962" y="2756032"/>
                  <a:pt x="1674330" y="2763667"/>
                </a:cubicBezTo>
                <a:cubicBezTo>
                  <a:pt x="1638881" y="2771575"/>
                  <a:pt x="1602886" y="2776210"/>
                  <a:pt x="1567710" y="2784664"/>
                </a:cubicBezTo>
                <a:cubicBezTo>
                  <a:pt x="1529261" y="2793662"/>
                  <a:pt x="1490266" y="2792572"/>
                  <a:pt x="1451272" y="2794481"/>
                </a:cubicBezTo>
                <a:cubicBezTo>
                  <a:pt x="1424549" y="2795571"/>
                  <a:pt x="1397825" y="2797207"/>
                  <a:pt x="1371102" y="2797753"/>
                </a:cubicBezTo>
                <a:cubicBezTo>
                  <a:pt x="1357468" y="2798025"/>
                  <a:pt x="1343833" y="2796934"/>
                  <a:pt x="1330199" y="2796389"/>
                </a:cubicBezTo>
                <a:cubicBezTo>
                  <a:pt x="1298022" y="2795298"/>
                  <a:pt x="1265845" y="2794753"/>
                  <a:pt x="1233668" y="2792844"/>
                </a:cubicBezTo>
                <a:cubicBezTo>
                  <a:pt x="1217579" y="2791753"/>
                  <a:pt x="1201218" y="2788754"/>
                  <a:pt x="1185129" y="2786027"/>
                </a:cubicBezTo>
                <a:cubicBezTo>
                  <a:pt x="1172040" y="2783846"/>
                  <a:pt x="1159224" y="2781391"/>
                  <a:pt x="1146408" y="2778937"/>
                </a:cubicBezTo>
                <a:cubicBezTo>
                  <a:pt x="1119412" y="2773756"/>
                  <a:pt x="1091870" y="2769393"/>
                  <a:pt x="1065147" y="2763394"/>
                </a:cubicBezTo>
                <a:cubicBezTo>
                  <a:pt x="1031879" y="2756032"/>
                  <a:pt x="998884" y="2748124"/>
                  <a:pt x="966161" y="2738852"/>
                </a:cubicBezTo>
                <a:cubicBezTo>
                  <a:pt x="948437" y="2733944"/>
                  <a:pt x="931257" y="2725763"/>
                  <a:pt x="914078" y="2718946"/>
                </a:cubicBezTo>
                <a:cubicBezTo>
                  <a:pt x="848633" y="2693313"/>
                  <a:pt x="784279" y="2664681"/>
                  <a:pt x="721016" y="2633868"/>
                </a:cubicBezTo>
                <a:cubicBezTo>
                  <a:pt x="698655" y="2622960"/>
                  <a:pt x="677931" y="2608780"/>
                  <a:pt x="656661" y="2595964"/>
                </a:cubicBezTo>
                <a:cubicBezTo>
                  <a:pt x="638664" y="2585057"/>
                  <a:pt x="620667" y="2574694"/>
                  <a:pt x="603215" y="2562969"/>
                </a:cubicBezTo>
                <a:cubicBezTo>
                  <a:pt x="587126" y="2552061"/>
                  <a:pt x="572128" y="2539518"/>
                  <a:pt x="556585" y="2527520"/>
                </a:cubicBezTo>
                <a:cubicBezTo>
                  <a:pt x="525499" y="2502978"/>
                  <a:pt x="494685" y="2478708"/>
                  <a:pt x="465508" y="2451985"/>
                </a:cubicBezTo>
                <a:cubicBezTo>
                  <a:pt x="409607" y="2400720"/>
                  <a:pt x="356705" y="2346182"/>
                  <a:pt x="307894" y="2288100"/>
                </a:cubicBezTo>
                <a:cubicBezTo>
                  <a:pt x="286897" y="2263285"/>
                  <a:pt x="269991" y="2234926"/>
                  <a:pt x="251175" y="2208203"/>
                </a:cubicBezTo>
                <a:cubicBezTo>
                  <a:pt x="245994" y="2200840"/>
                  <a:pt x="241359" y="2192932"/>
                  <a:pt x="235359" y="2186115"/>
                </a:cubicBezTo>
                <a:cubicBezTo>
                  <a:pt x="229360" y="2179025"/>
                  <a:pt x="229633" y="2172753"/>
                  <a:pt x="233451" y="2164845"/>
                </a:cubicBezTo>
                <a:cubicBezTo>
                  <a:pt x="237814" y="2156392"/>
                  <a:pt x="239995" y="2146848"/>
                  <a:pt x="244903" y="2138667"/>
                </a:cubicBezTo>
                <a:cubicBezTo>
                  <a:pt x="253357" y="2125306"/>
                  <a:pt x="251721" y="2111399"/>
                  <a:pt x="248448" y="2097764"/>
                </a:cubicBezTo>
                <a:cubicBezTo>
                  <a:pt x="238632" y="2056316"/>
                  <a:pt x="227997" y="2014867"/>
                  <a:pt x="217907" y="1973419"/>
                </a:cubicBezTo>
                <a:cubicBezTo>
                  <a:pt x="205637" y="1923790"/>
                  <a:pt x="193093" y="1873888"/>
                  <a:pt x="180822" y="1824259"/>
                </a:cubicBezTo>
                <a:cubicBezTo>
                  <a:pt x="170187" y="1781992"/>
                  <a:pt x="159552" y="1739726"/>
                  <a:pt x="148918" y="1697459"/>
                </a:cubicBezTo>
                <a:cubicBezTo>
                  <a:pt x="145918" y="1685461"/>
                  <a:pt x="142918" y="1673735"/>
                  <a:pt x="140464" y="1661737"/>
                </a:cubicBezTo>
                <a:cubicBezTo>
                  <a:pt x="138828" y="1653284"/>
                  <a:pt x="134738" y="1647830"/>
                  <a:pt x="125739" y="1645921"/>
                </a:cubicBezTo>
                <a:cubicBezTo>
                  <a:pt x="96289" y="1639922"/>
                  <a:pt x="67111" y="1633923"/>
                  <a:pt x="37661" y="1627924"/>
                </a:cubicBezTo>
                <a:cubicBezTo>
                  <a:pt x="34116" y="1627106"/>
                  <a:pt x="30571" y="1626560"/>
                  <a:pt x="27026" y="1626015"/>
                </a:cubicBezTo>
                <a:cubicBezTo>
                  <a:pt x="20755" y="1624924"/>
                  <a:pt x="18028" y="1621379"/>
                  <a:pt x="16937" y="1615108"/>
                </a:cubicBezTo>
                <a:cubicBezTo>
                  <a:pt x="10938" y="1578568"/>
                  <a:pt x="2757" y="1542300"/>
                  <a:pt x="3303" y="1504669"/>
                </a:cubicBezTo>
                <a:cubicBezTo>
                  <a:pt x="3575" y="1474401"/>
                  <a:pt x="303" y="1443860"/>
                  <a:pt x="30" y="1413319"/>
                </a:cubicBezTo>
                <a:cubicBezTo>
                  <a:pt x="-242" y="1385778"/>
                  <a:pt x="1394" y="1357963"/>
                  <a:pt x="2212" y="1330422"/>
                </a:cubicBezTo>
                <a:cubicBezTo>
                  <a:pt x="2757" y="1316242"/>
                  <a:pt x="3848" y="1302335"/>
                  <a:pt x="3303" y="1288155"/>
                </a:cubicBezTo>
                <a:cubicBezTo>
                  <a:pt x="2484" y="1263886"/>
                  <a:pt x="6847" y="1240435"/>
                  <a:pt x="11483" y="1216711"/>
                </a:cubicBezTo>
                <a:cubicBezTo>
                  <a:pt x="15573" y="1195715"/>
                  <a:pt x="18028" y="1174718"/>
                  <a:pt x="21845" y="1153721"/>
                </a:cubicBezTo>
                <a:cubicBezTo>
                  <a:pt x="26481" y="1128361"/>
                  <a:pt x="31389" y="1103001"/>
                  <a:pt x="37116" y="1077641"/>
                </a:cubicBezTo>
                <a:cubicBezTo>
                  <a:pt x="42570" y="1053372"/>
                  <a:pt x="48296" y="1029103"/>
                  <a:pt x="55113" y="1005106"/>
                </a:cubicBezTo>
                <a:cubicBezTo>
                  <a:pt x="62476" y="978928"/>
                  <a:pt x="71202" y="953023"/>
                  <a:pt x="79655" y="927117"/>
                </a:cubicBezTo>
                <a:cubicBezTo>
                  <a:pt x="85927" y="908029"/>
                  <a:pt x="91653" y="888941"/>
                  <a:pt x="99561" y="870671"/>
                </a:cubicBezTo>
                <a:cubicBezTo>
                  <a:pt x="112377" y="841221"/>
                  <a:pt x="125739" y="811771"/>
                  <a:pt x="140737" y="783411"/>
                </a:cubicBezTo>
                <a:cubicBezTo>
                  <a:pt x="165824" y="735691"/>
                  <a:pt x="192548" y="688516"/>
                  <a:pt x="218726" y="641341"/>
                </a:cubicBezTo>
                <a:cubicBezTo>
                  <a:pt x="224725" y="630434"/>
                  <a:pt x="224997" y="630706"/>
                  <a:pt x="236996" y="634797"/>
                </a:cubicBezTo>
                <a:cubicBezTo>
                  <a:pt x="295351" y="654975"/>
                  <a:pt x="353978" y="674064"/>
                  <a:pt x="411788" y="695606"/>
                </a:cubicBezTo>
                <a:cubicBezTo>
                  <a:pt x="430331" y="702423"/>
                  <a:pt x="443147" y="699969"/>
                  <a:pt x="458690" y="688789"/>
                </a:cubicBezTo>
                <a:cubicBezTo>
                  <a:pt x="504502" y="656066"/>
                  <a:pt x="551677" y="625525"/>
                  <a:pt x="598306" y="593894"/>
                </a:cubicBezTo>
                <a:cubicBezTo>
                  <a:pt x="646572" y="561444"/>
                  <a:pt x="694565" y="528721"/>
                  <a:pt x="742558" y="496271"/>
                </a:cubicBezTo>
                <a:cubicBezTo>
                  <a:pt x="790005" y="464094"/>
                  <a:pt x="837180" y="432190"/>
                  <a:pt x="884628" y="400013"/>
                </a:cubicBezTo>
                <a:cubicBezTo>
                  <a:pt x="889536" y="396741"/>
                  <a:pt x="894172" y="392923"/>
                  <a:pt x="899080" y="389923"/>
                </a:cubicBezTo>
                <a:cubicBezTo>
                  <a:pt x="905897" y="385560"/>
                  <a:pt x="908624" y="379289"/>
                  <a:pt x="909715" y="371926"/>
                </a:cubicBezTo>
                <a:cubicBezTo>
                  <a:pt x="917350" y="322297"/>
                  <a:pt x="925258" y="272395"/>
                  <a:pt x="932348" y="222493"/>
                </a:cubicBezTo>
                <a:cubicBezTo>
                  <a:pt x="937257" y="188407"/>
                  <a:pt x="941074" y="154049"/>
                  <a:pt x="945983" y="120236"/>
                </a:cubicBezTo>
                <a:cubicBezTo>
                  <a:pt x="948164" y="105511"/>
                  <a:pt x="951709" y="91058"/>
                  <a:pt x="954709" y="76606"/>
                </a:cubicBezTo>
                <a:cubicBezTo>
                  <a:pt x="955527" y="71697"/>
                  <a:pt x="955799" y="68152"/>
                  <a:pt x="956345" y="62971"/>
                </a:cubicBezTo>
                <a:close/>
                <a:moveTo>
                  <a:pt x="476415" y="977837"/>
                </a:moveTo>
                <a:cubicBezTo>
                  <a:pt x="476142" y="977837"/>
                  <a:pt x="475597" y="977837"/>
                  <a:pt x="475324" y="977837"/>
                </a:cubicBezTo>
                <a:cubicBezTo>
                  <a:pt x="476960" y="1053644"/>
                  <a:pt x="478869" y="1129452"/>
                  <a:pt x="480505" y="1205531"/>
                </a:cubicBezTo>
                <a:cubicBezTo>
                  <a:pt x="480778" y="1213985"/>
                  <a:pt x="484050" y="1218893"/>
                  <a:pt x="491958" y="1221893"/>
                </a:cubicBezTo>
                <a:cubicBezTo>
                  <a:pt x="509956" y="1228982"/>
                  <a:pt x="527953" y="1236890"/>
                  <a:pt x="545950" y="1244526"/>
                </a:cubicBezTo>
                <a:cubicBezTo>
                  <a:pt x="604305" y="1268522"/>
                  <a:pt x="662660" y="1292519"/>
                  <a:pt x="719379" y="1320333"/>
                </a:cubicBezTo>
                <a:cubicBezTo>
                  <a:pt x="773644" y="1346783"/>
                  <a:pt x="828454" y="1372143"/>
                  <a:pt x="882719" y="1398321"/>
                </a:cubicBezTo>
                <a:cubicBezTo>
                  <a:pt x="890354" y="1402139"/>
                  <a:pt x="896626" y="1402139"/>
                  <a:pt x="904261" y="1397231"/>
                </a:cubicBezTo>
                <a:cubicBezTo>
                  <a:pt x="924168" y="1383869"/>
                  <a:pt x="944892" y="1371325"/>
                  <a:pt x="965071" y="1358509"/>
                </a:cubicBezTo>
                <a:cubicBezTo>
                  <a:pt x="1024244" y="1321423"/>
                  <a:pt x="1083417" y="1284065"/>
                  <a:pt x="1142590" y="1246980"/>
                </a:cubicBezTo>
                <a:cubicBezTo>
                  <a:pt x="1205854" y="1206895"/>
                  <a:pt x="1269117" y="1166810"/>
                  <a:pt x="1332653" y="1126997"/>
                </a:cubicBezTo>
                <a:cubicBezTo>
                  <a:pt x="1339743" y="1122362"/>
                  <a:pt x="1343561" y="1117181"/>
                  <a:pt x="1344924" y="1108727"/>
                </a:cubicBezTo>
                <a:cubicBezTo>
                  <a:pt x="1347924" y="1086640"/>
                  <a:pt x="1351469" y="1064825"/>
                  <a:pt x="1355013" y="1042737"/>
                </a:cubicBezTo>
                <a:cubicBezTo>
                  <a:pt x="1360740" y="1006469"/>
                  <a:pt x="1366739" y="970202"/>
                  <a:pt x="1372465" y="933935"/>
                </a:cubicBezTo>
                <a:cubicBezTo>
                  <a:pt x="1377919" y="899303"/>
                  <a:pt x="1382828" y="864672"/>
                  <a:pt x="1388281" y="830313"/>
                </a:cubicBezTo>
                <a:cubicBezTo>
                  <a:pt x="1395099" y="785865"/>
                  <a:pt x="1401916" y="741417"/>
                  <a:pt x="1409551" y="697242"/>
                </a:cubicBezTo>
                <a:cubicBezTo>
                  <a:pt x="1412278" y="681426"/>
                  <a:pt x="1408460" y="679517"/>
                  <a:pt x="1397553" y="673791"/>
                </a:cubicBezTo>
                <a:cubicBezTo>
                  <a:pt x="1343288" y="645431"/>
                  <a:pt x="1288751" y="617345"/>
                  <a:pt x="1234486" y="588985"/>
                </a:cubicBezTo>
                <a:cubicBezTo>
                  <a:pt x="1181857" y="561444"/>
                  <a:pt x="1128956" y="534175"/>
                  <a:pt x="1076327" y="506634"/>
                </a:cubicBezTo>
                <a:cubicBezTo>
                  <a:pt x="1034606" y="484819"/>
                  <a:pt x="992612" y="463004"/>
                  <a:pt x="951164" y="440643"/>
                </a:cubicBezTo>
                <a:cubicBezTo>
                  <a:pt x="942438" y="436008"/>
                  <a:pt x="936711" y="436553"/>
                  <a:pt x="929076" y="441734"/>
                </a:cubicBezTo>
                <a:cubicBezTo>
                  <a:pt x="899353" y="461913"/>
                  <a:pt x="869357" y="481546"/>
                  <a:pt x="839362" y="501453"/>
                </a:cubicBezTo>
                <a:cubicBezTo>
                  <a:pt x="775280" y="543719"/>
                  <a:pt x="711199" y="585713"/>
                  <a:pt x="647117" y="627979"/>
                </a:cubicBezTo>
                <a:cubicBezTo>
                  <a:pt x="592852" y="663701"/>
                  <a:pt x="538860" y="699696"/>
                  <a:pt x="484323" y="734873"/>
                </a:cubicBezTo>
                <a:cubicBezTo>
                  <a:pt x="476415" y="740054"/>
                  <a:pt x="472597" y="745508"/>
                  <a:pt x="473143" y="754506"/>
                </a:cubicBezTo>
                <a:cubicBezTo>
                  <a:pt x="473415" y="757233"/>
                  <a:pt x="473143" y="759960"/>
                  <a:pt x="473143" y="762687"/>
                </a:cubicBezTo>
                <a:cubicBezTo>
                  <a:pt x="473688" y="834131"/>
                  <a:pt x="475052" y="905848"/>
                  <a:pt x="476415" y="977837"/>
                </a:cubicBezTo>
                <a:close/>
                <a:moveTo>
                  <a:pt x="1422367" y="1111181"/>
                </a:moveTo>
                <a:cubicBezTo>
                  <a:pt x="1422913" y="1111181"/>
                  <a:pt x="1423731" y="1111454"/>
                  <a:pt x="1424276" y="1111454"/>
                </a:cubicBezTo>
                <a:cubicBezTo>
                  <a:pt x="1424276" y="1116908"/>
                  <a:pt x="1424821" y="1122362"/>
                  <a:pt x="1424276" y="1127815"/>
                </a:cubicBezTo>
                <a:cubicBezTo>
                  <a:pt x="1423185" y="1138177"/>
                  <a:pt x="1427003" y="1145813"/>
                  <a:pt x="1434911" y="1152903"/>
                </a:cubicBezTo>
                <a:cubicBezTo>
                  <a:pt x="1449636" y="1165719"/>
                  <a:pt x="1463543" y="1179353"/>
                  <a:pt x="1477723" y="1192988"/>
                </a:cubicBezTo>
                <a:cubicBezTo>
                  <a:pt x="1551621" y="1263068"/>
                  <a:pt x="1625247" y="1333149"/>
                  <a:pt x="1698872" y="1403230"/>
                </a:cubicBezTo>
                <a:cubicBezTo>
                  <a:pt x="1726414" y="1429408"/>
                  <a:pt x="1753955" y="1455858"/>
                  <a:pt x="1781224" y="1482582"/>
                </a:cubicBezTo>
                <a:cubicBezTo>
                  <a:pt x="1786950" y="1488035"/>
                  <a:pt x="1792404" y="1489671"/>
                  <a:pt x="1799494" y="1486672"/>
                </a:cubicBezTo>
                <a:cubicBezTo>
                  <a:pt x="1807402" y="1483400"/>
                  <a:pt x="1815582" y="1480400"/>
                  <a:pt x="1823490" y="1477400"/>
                </a:cubicBezTo>
                <a:cubicBezTo>
                  <a:pt x="1881845" y="1454767"/>
                  <a:pt x="1940200" y="1431862"/>
                  <a:pt x="1998555" y="1409501"/>
                </a:cubicBezTo>
                <a:cubicBezTo>
                  <a:pt x="2061546" y="1385232"/>
                  <a:pt x="2124537" y="1360963"/>
                  <a:pt x="2187801" y="1337239"/>
                </a:cubicBezTo>
                <a:cubicBezTo>
                  <a:pt x="2198708" y="1333149"/>
                  <a:pt x="2204434" y="1326604"/>
                  <a:pt x="2206889" y="1315152"/>
                </a:cubicBezTo>
                <a:cubicBezTo>
                  <a:pt x="2215887" y="1276703"/>
                  <a:pt x="2225977" y="1238526"/>
                  <a:pt x="2235521" y="1200350"/>
                </a:cubicBezTo>
                <a:cubicBezTo>
                  <a:pt x="2246701" y="1156448"/>
                  <a:pt x="2257881" y="1112545"/>
                  <a:pt x="2269061" y="1068369"/>
                </a:cubicBezTo>
                <a:cubicBezTo>
                  <a:pt x="2277787" y="1034556"/>
                  <a:pt x="2286241" y="1000743"/>
                  <a:pt x="2294694" y="966657"/>
                </a:cubicBezTo>
                <a:cubicBezTo>
                  <a:pt x="2301784" y="938843"/>
                  <a:pt x="2308328" y="911029"/>
                  <a:pt x="2315964" y="883487"/>
                </a:cubicBezTo>
                <a:cubicBezTo>
                  <a:pt x="2318145" y="875580"/>
                  <a:pt x="2316236" y="870944"/>
                  <a:pt x="2310510" y="865490"/>
                </a:cubicBezTo>
                <a:cubicBezTo>
                  <a:pt x="2290058" y="846129"/>
                  <a:pt x="2269879" y="826496"/>
                  <a:pt x="2249973" y="806590"/>
                </a:cubicBezTo>
                <a:cubicBezTo>
                  <a:pt x="2199253" y="756415"/>
                  <a:pt x="2148534" y="706241"/>
                  <a:pt x="2097814" y="656066"/>
                </a:cubicBezTo>
                <a:cubicBezTo>
                  <a:pt x="2057729" y="616527"/>
                  <a:pt x="2017371" y="577260"/>
                  <a:pt x="1977559" y="537447"/>
                </a:cubicBezTo>
                <a:cubicBezTo>
                  <a:pt x="1971287" y="531175"/>
                  <a:pt x="1965833" y="529812"/>
                  <a:pt x="1957107" y="532812"/>
                </a:cubicBezTo>
                <a:cubicBezTo>
                  <a:pt x="1931474" y="541810"/>
                  <a:pt x="1905296" y="549718"/>
                  <a:pt x="1879391" y="557626"/>
                </a:cubicBezTo>
                <a:cubicBezTo>
                  <a:pt x="1814492" y="577805"/>
                  <a:pt x="1749319" y="597984"/>
                  <a:pt x="1684420" y="618163"/>
                </a:cubicBezTo>
                <a:cubicBezTo>
                  <a:pt x="1650334" y="628798"/>
                  <a:pt x="1615975" y="639705"/>
                  <a:pt x="1581889" y="650340"/>
                </a:cubicBezTo>
                <a:cubicBezTo>
                  <a:pt x="1554621" y="658793"/>
                  <a:pt x="1527352" y="667519"/>
                  <a:pt x="1500083" y="675972"/>
                </a:cubicBezTo>
                <a:cubicBezTo>
                  <a:pt x="1491357" y="678699"/>
                  <a:pt x="1486721" y="683062"/>
                  <a:pt x="1485358" y="692879"/>
                </a:cubicBezTo>
                <a:cubicBezTo>
                  <a:pt x="1479359" y="733782"/>
                  <a:pt x="1472542" y="774413"/>
                  <a:pt x="1466270" y="815316"/>
                </a:cubicBezTo>
                <a:cubicBezTo>
                  <a:pt x="1461907" y="842584"/>
                  <a:pt x="1457817" y="870126"/>
                  <a:pt x="1453726" y="897395"/>
                </a:cubicBezTo>
                <a:cubicBezTo>
                  <a:pt x="1450181" y="920573"/>
                  <a:pt x="1446364" y="944024"/>
                  <a:pt x="1442819" y="967203"/>
                </a:cubicBezTo>
                <a:cubicBezTo>
                  <a:pt x="1439001" y="992835"/>
                  <a:pt x="1435184" y="1018195"/>
                  <a:pt x="1431366" y="1043828"/>
                </a:cubicBezTo>
                <a:cubicBezTo>
                  <a:pt x="1428639" y="1066188"/>
                  <a:pt x="1425640" y="1088548"/>
                  <a:pt x="1422367" y="1111181"/>
                </a:cubicBezTo>
                <a:close/>
                <a:moveTo>
                  <a:pt x="1308111" y="2016503"/>
                </a:moveTo>
                <a:cubicBezTo>
                  <a:pt x="1308111" y="2016503"/>
                  <a:pt x="1308111" y="2016503"/>
                  <a:pt x="1308111" y="2016503"/>
                </a:cubicBezTo>
                <a:cubicBezTo>
                  <a:pt x="1264481" y="2015685"/>
                  <a:pt x="1220851" y="2014867"/>
                  <a:pt x="1177221" y="2013776"/>
                </a:cubicBezTo>
                <a:cubicBezTo>
                  <a:pt x="1135500" y="2012686"/>
                  <a:pt x="1093779" y="2011322"/>
                  <a:pt x="1051785" y="2009959"/>
                </a:cubicBezTo>
                <a:cubicBezTo>
                  <a:pt x="1043059" y="2009686"/>
                  <a:pt x="1036515" y="2012413"/>
                  <a:pt x="1030516" y="2019503"/>
                </a:cubicBezTo>
                <a:cubicBezTo>
                  <a:pt x="1018790" y="2033410"/>
                  <a:pt x="1006246" y="2046499"/>
                  <a:pt x="993703" y="2059861"/>
                </a:cubicBezTo>
                <a:cubicBezTo>
                  <a:pt x="918714" y="2140304"/>
                  <a:pt x="843725" y="2220746"/>
                  <a:pt x="768736" y="2300916"/>
                </a:cubicBezTo>
                <a:cubicBezTo>
                  <a:pt x="760555" y="2309642"/>
                  <a:pt x="760555" y="2312097"/>
                  <a:pt x="767372" y="2322186"/>
                </a:cubicBezTo>
                <a:cubicBezTo>
                  <a:pt x="803094" y="2374269"/>
                  <a:pt x="838544" y="2426352"/>
                  <a:pt x="874266" y="2478436"/>
                </a:cubicBezTo>
                <a:cubicBezTo>
                  <a:pt x="920623" y="2546335"/>
                  <a:pt x="966979" y="2614234"/>
                  <a:pt x="1012791" y="2682406"/>
                </a:cubicBezTo>
                <a:cubicBezTo>
                  <a:pt x="1019881" y="2692768"/>
                  <a:pt x="1027789" y="2698494"/>
                  <a:pt x="1040605" y="2698767"/>
                </a:cubicBezTo>
                <a:cubicBezTo>
                  <a:pt x="1061875" y="2699040"/>
                  <a:pt x="1083144" y="2700403"/>
                  <a:pt x="1104687" y="2701221"/>
                </a:cubicBezTo>
                <a:cubicBezTo>
                  <a:pt x="1175040" y="2704766"/>
                  <a:pt x="1245393" y="2708311"/>
                  <a:pt x="1315747" y="2711584"/>
                </a:cubicBezTo>
                <a:cubicBezTo>
                  <a:pt x="1374647" y="2714583"/>
                  <a:pt x="1433547" y="2717037"/>
                  <a:pt x="1492721" y="2720037"/>
                </a:cubicBezTo>
                <a:cubicBezTo>
                  <a:pt x="1530897" y="2721946"/>
                  <a:pt x="1568800" y="2723582"/>
                  <a:pt x="1606977" y="2726036"/>
                </a:cubicBezTo>
                <a:cubicBezTo>
                  <a:pt x="1617884" y="2726854"/>
                  <a:pt x="1624429" y="2723582"/>
                  <a:pt x="1629610" y="2713765"/>
                </a:cubicBezTo>
                <a:cubicBezTo>
                  <a:pt x="1665877" y="2646684"/>
                  <a:pt x="1702417" y="2579875"/>
                  <a:pt x="1738957" y="2512794"/>
                </a:cubicBezTo>
                <a:cubicBezTo>
                  <a:pt x="1763499" y="2467801"/>
                  <a:pt x="1788041" y="2422808"/>
                  <a:pt x="1812856" y="2377814"/>
                </a:cubicBezTo>
                <a:cubicBezTo>
                  <a:pt x="1816673" y="2370997"/>
                  <a:pt x="1815855" y="2364998"/>
                  <a:pt x="1811492" y="2358726"/>
                </a:cubicBezTo>
                <a:cubicBezTo>
                  <a:pt x="1799494" y="2341547"/>
                  <a:pt x="1787768" y="2324367"/>
                  <a:pt x="1775770" y="2307188"/>
                </a:cubicBezTo>
                <a:cubicBezTo>
                  <a:pt x="1740321" y="2256741"/>
                  <a:pt x="1704871" y="2206021"/>
                  <a:pt x="1669422" y="2155574"/>
                </a:cubicBezTo>
                <a:cubicBezTo>
                  <a:pt x="1641335" y="2115489"/>
                  <a:pt x="1613248" y="2075131"/>
                  <a:pt x="1585162" y="2035046"/>
                </a:cubicBezTo>
                <a:cubicBezTo>
                  <a:pt x="1580253" y="2027956"/>
                  <a:pt x="1574799" y="2023048"/>
                  <a:pt x="1565528" y="2023048"/>
                </a:cubicBezTo>
                <a:cubicBezTo>
                  <a:pt x="1479632" y="2021139"/>
                  <a:pt x="1393735" y="2018685"/>
                  <a:pt x="1308111" y="2016503"/>
                </a:cubicBezTo>
                <a:close/>
                <a:moveTo>
                  <a:pt x="192002" y="1634468"/>
                </a:moveTo>
                <a:cubicBezTo>
                  <a:pt x="192820" y="1638013"/>
                  <a:pt x="193093" y="1639922"/>
                  <a:pt x="193366" y="1641558"/>
                </a:cubicBezTo>
                <a:cubicBezTo>
                  <a:pt x="197456" y="1659283"/>
                  <a:pt x="201819" y="1676735"/>
                  <a:pt x="205637" y="1694460"/>
                </a:cubicBezTo>
                <a:cubicBezTo>
                  <a:pt x="214908" y="1735090"/>
                  <a:pt x="223907" y="1775993"/>
                  <a:pt x="232905" y="1816624"/>
                </a:cubicBezTo>
                <a:cubicBezTo>
                  <a:pt x="241086" y="1853436"/>
                  <a:pt x="249539" y="1889976"/>
                  <a:pt x="257992" y="1926789"/>
                </a:cubicBezTo>
                <a:cubicBezTo>
                  <a:pt x="263446" y="1951058"/>
                  <a:pt x="268627" y="1975600"/>
                  <a:pt x="274081" y="1999870"/>
                </a:cubicBezTo>
                <a:cubicBezTo>
                  <a:pt x="281171" y="2030956"/>
                  <a:pt x="288261" y="2061769"/>
                  <a:pt x="295078" y="2092856"/>
                </a:cubicBezTo>
                <a:cubicBezTo>
                  <a:pt x="296987" y="2101037"/>
                  <a:pt x="301350" y="2106218"/>
                  <a:pt x="309530" y="2109217"/>
                </a:cubicBezTo>
                <a:cubicBezTo>
                  <a:pt x="321529" y="2113307"/>
                  <a:pt x="333254" y="2118489"/>
                  <a:pt x="344980" y="2123397"/>
                </a:cubicBezTo>
                <a:cubicBezTo>
                  <a:pt x="376611" y="2136213"/>
                  <a:pt x="407970" y="2149029"/>
                  <a:pt x="439602" y="2161573"/>
                </a:cubicBezTo>
                <a:cubicBezTo>
                  <a:pt x="469052" y="2173299"/>
                  <a:pt x="498775" y="2184752"/>
                  <a:pt x="528226" y="2196477"/>
                </a:cubicBezTo>
                <a:cubicBezTo>
                  <a:pt x="586035" y="2219655"/>
                  <a:pt x="643572" y="2242834"/>
                  <a:pt x="701109" y="2266285"/>
                </a:cubicBezTo>
                <a:cubicBezTo>
                  <a:pt x="707108" y="2268739"/>
                  <a:pt x="711471" y="2267648"/>
                  <a:pt x="715562" y="2262740"/>
                </a:cubicBezTo>
                <a:cubicBezTo>
                  <a:pt x="720743" y="2256468"/>
                  <a:pt x="726197" y="2250197"/>
                  <a:pt x="731650" y="2244197"/>
                </a:cubicBezTo>
                <a:cubicBezTo>
                  <a:pt x="773372" y="2197568"/>
                  <a:pt x="815365" y="2150938"/>
                  <a:pt x="857086" y="2104309"/>
                </a:cubicBezTo>
                <a:cubicBezTo>
                  <a:pt x="895535" y="2061224"/>
                  <a:pt x="933712" y="2018139"/>
                  <a:pt x="972433" y="1975328"/>
                </a:cubicBezTo>
                <a:cubicBezTo>
                  <a:pt x="977614" y="1969601"/>
                  <a:pt x="978705" y="1964693"/>
                  <a:pt x="976524" y="1957058"/>
                </a:cubicBezTo>
                <a:cubicBezTo>
                  <a:pt x="966161" y="1918063"/>
                  <a:pt x="956617" y="1878796"/>
                  <a:pt x="947073" y="1839529"/>
                </a:cubicBezTo>
                <a:cubicBezTo>
                  <a:pt x="933166" y="1782265"/>
                  <a:pt x="919259" y="1724728"/>
                  <a:pt x="905079" y="1667464"/>
                </a:cubicBezTo>
                <a:cubicBezTo>
                  <a:pt x="890900" y="1610199"/>
                  <a:pt x="876447" y="1552935"/>
                  <a:pt x="862813" y="1495671"/>
                </a:cubicBezTo>
                <a:cubicBezTo>
                  <a:pt x="860631" y="1486127"/>
                  <a:pt x="856541" y="1480127"/>
                  <a:pt x="847815" y="1476582"/>
                </a:cubicBezTo>
                <a:cubicBezTo>
                  <a:pt x="830636" y="1469493"/>
                  <a:pt x="813729" y="1462130"/>
                  <a:pt x="796550" y="1454495"/>
                </a:cubicBezTo>
                <a:cubicBezTo>
                  <a:pt x="738740" y="1429135"/>
                  <a:pt x="680930" y="1403775"/>
                  <a:pt x="623121" y="1378688"/>
                </a:cubicBezTo>
                <a:cubicBezTo>
                  <a:pt x="573764" y="1357145"/>
                  <a:pt x="524135" y="1335603"/>
                  <a:pt x="474779" y="1313788"/>
                </a:cubicBezTo>
                <a:cubicBezTo>
                  <a:pt x="463599" y="1308880"/>
                  <a:pt x="459236" y="1309970"/>
                  <a:pt x="451328" y="1319515"/>
                </a:cubicBezTo>
                <a:cubicBezTo>
                  <a:pt x="413424" y="1364781"/>
                  <a:pt x="375793" y="1410047"/>
                  <a:pt x="337890" y="1455586"/>
                </a:cubicBezTo>
                <a:cubicBezTo>
                  <a:pt x="305167" y="1494580"/>
                  <a:pt x="272718" y="1533574"/>
                  <a:pt x="239995" y="1572841"/>
                </a:cubicBezTo>
                <a:cubicBezTo>
                  <a:pt x="226361" y="1589202"/>
                  <a:pt x="212454" y="1605564"/>
                  <a:pt x="199092" y="1622198"/>
                </a:cubicBezTo>
                <a:cubicBezTo>
                  <a:pt x="196365" y="1626015"/>
                  <a:pt x="194184" y="1630923"/>
                  <a:pt x="192002" y="1634468"/>
                </a:cubicBezTo>
                <a:close/>
                <a:moveTo>
                  <a:pt x="1617066" y="1970692"/>
                </a:moveTo>
                <a:cubicBezTo>
                  <a:pt x="1618702" y="1973691"/>
                  <a:pt x="1619793" y="1977236"/>
                  <a:pt x="1621702" y="1980236"/>
                </a:cubicBezTo>
                <a:cubicBezTo>
                  <a:pt x="1641608" y="2007777"/>
                  <a:pt x="1661787" y="2035046"/>
                  <a:pt x="1681966" y="2062588"/>
                </a:cubicBezTo>
                <a:cubicBezTo>
                  <a:pt x="1730777" y="2129123"/>
                  <a:pt x="1779860" y="2195932"/>
                  <a:pt x="1828671" y="2262467"/>
                </a:cubicBezTo>
                <a:cubicBezTo>
                  <a:pt x="1839851" y="2277738"/>
                  <a:pt x="1851032" y="2293281"/>
                  <a:pt x="1862484" y="2308551"/>
                </a:cubicBezTo>
                <a:cubicBezTo>
                  <a:pt x="1867393" y="2315096"/>
                  <a:pt x="1871211" y="2316187"/>
                  <a:pt x="1877482" y="2312915"/>
                </a:cubicBezTo>
                <a:cubicBezTo>
                  <a:pt x="1897934" y="2302280"/>
                  <a:pt x="1918385" y="2291645"/>
                  <a:pt x="1939110" y="2281010"/>
                </a:cubicBezTo>
                <a:cubicBezTo>
                  <a:pt x="1998010" y="2250742"/>
                  <a:pt x="2057183" y="2220746"/>
                  <a:pt x="2116084" y="2190751"/>
                </a:cubicBezTo>
                <a:cubicBezTo>
                  <a:pt x="2165440" y="2165663"/>
                  <a:pt x="2214524" y="2139758"/>
                  <a:pt x="2264153" y="2115762"/>
                </a:cubicBezTo>
                <a:cubicBezTo>
                  <a:pt x="2279969" y="2108126"/>
                  <a:pt x="2289786" y="2098310"/>
                  <a:pt x="2293876" y="2081676"/>
                </a:cubicBezTo>
                <a:cubicBezTo>
                  <a:pt x="2295239" y="2075677"/>
                  <a:pt x="2298239" y="2069677"/>
                  <a:pt x="2300420" y="2063678"/>
                </a:cubicBezTo>
                <a:cubicBezTo>
                  <a:pt x="2320054" y="2010504"/>
                  <a:pt x="2339687" y="1957058"/>
                  <a:pt x="2359048" y="1903884"/>
                </a:cubicBezTo>
                <a:cubicBezTo>
                  <a:pt x="2380863" y="1844165"/>
                  <a:pt x="2402405" y="1784447"/>
                  <a:pt x="2424766" y="1724728"/>
                </a:cubicBezTo>
                <a:cubicBezTo>
                  <a:pt x="2427765" y="1717093"/>
                  <a:pt x="2426675" y="1711366"/>
                  <a:pt x="2422312" y="1704549"/>
                </a:cubicBezTo>
                <a:cubicBezTo>
                  <a:pt x="2377864" y="1637741"/>
                  <a:pt x="2333688" y="1570387"/>
                  <a:pt x="2289240" y="1503306"/>
                </a:cubicBezTo>
                <a:cubicBezTo>
                  <a:pt x="2269607" y="1473310"/>
                  <a:pt x="2249700" y="1443315"/>
                  <a:pt x="2229794" y="1413592"/>
                </a:cubicBezTo>
                <a:cubicBezTo>
                  <a:pt x="2224341" y="1405411"/>
                  <a:pt x="2219705" y="1403775"/>
                  <a:pt x="2210434" y="1406775"/>
                </a:cubicBezTo>
                <a:cubicBezTo>
                  <a:pt x="2206616" y="1408138"/>
                  <a:pt x="2203071" y="1410319"/>
                  <a:pt x="2199253" y="1411683"/>
                </a:cubicBezTo>
                <a:cubicBezTo>
                  <a:pt x="2162713" y="1425317"/>
                  <a:pt x="2126173" y="1438679"/>
                  <a:pt x="2089633" y="1452313"/>
                </a:cubicBezTo>
                <a:cubicBezTo>
                  <a:pt x="2037277" y="1471947"/>
                  <a:pt x="1985194" y="1492126"/>
                  <a:pt x="1933111" y="1511759"/>
                </a:cubicBezTo>
                <a:cubicBezTo>
                  <a:pt x="1884299" y="1530029"/>
                  <a:pt x="1835489" y="1548572"/>
                  <a:pt x="1786405" y="1566297"/>
                </a:cubicBezTo>
                <a:cubicBezTo>
                  <a:pt x="1777406" y="1569569"/>
                  <a:pt x="1771952" y="1574750"/>
                  <a:pt x="1768680" y="1583476"/>
                </a:cubicBezTo>
                <a:cubicBezTo>
                  <a:pt x="1758318" y="1610199"/>
                  <a:pt x="1747683" y="1636650"/>
                  <a:pt x="1737321" y="1663373"/>
                </a:cubicBezTo>
                <a:cubicBezTo>
                  <a:pt x="1698327" y="1762086"/>
                  <a:pt x="1659332" y="1861072"/>
                  <a:pt x="1620338" y="1959784"/>
                </a:cubicBezTo>
                <a:cubicBezTo>
                  <a:pt x="1618975" y="1963057"/>
                  <a:pt x="1618157" y="1966602"/>
                  <a:pt x="1617066" y="1970692"/>
                </a:cubicBezTo>
                <a:close/>
              </a:path>
            </a:pathLst>
          </a:custGeom>
          <a:solidFill>
            <a:schemeClr val="accent6"/>
          </a:solidFill>
          <a:ln w="272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任意多边形: 形状 13"/>
          <p:cNvSpPr/>
          <p:nvPr userDrawn="1">
            <p:custDataLst>
              <p:tags r:id="rId4"/>
            </p:custDataLst>
          </p:nvPr>
        </p:nvSpPr>
        <p:spPr>
          <a:xfrm>
            <a:off x="10266680" y="5064125"/>
            <a:ext cx="1409700" cy="1397635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522800" y="2725726"/>
            <a:ext cx="9144000" cy="1000274"/>
          </a:xfrm>
        </p:spPr>
        <p:txBody>
          <a:bodyPr lIns="90000" tIns="46800" rIns="90000" bIns="0"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 lIns="90000" rIns="90000" bIns="46800"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685800"/>
            <a:ext cx="5486400" cy="5486400"/>
          </a:xfrm>
          <a:prstGeom prst="rect">
            <a:avLst/>
          </a:prstGeom>
        </p:spPr>
      </p:pic>
      <p:pic>
        <p:nvPicPr>
          <p:cNvPr id="5" name="图片 4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11"/>
            </p:custDataLst>
          </p:nvPr>
        </p:nvSpPr>
        <p:spPr>
          <a:xfrm>
            <a:off x="4116000" y="1106805"/>
            <a:ext cx="388622" cy="4644390"/>
          </a:xfrm>
          <a:noFill/>
        </p:spPr>
        <p:txBody>
          <a:bodyPr vert="eaVert" wrap="square" lIns="0" tIns="0" rIns="0" bIns="0" rtlCol="0" anchor="t" anchorCtr="0">
            <a:normAutofit/>
          </a:bodyPr>
          <a:lstStyle>
            <a:lvl1pPr marL="0" indent="0" algn="dist">
              <a:buNone/>
              <a:defRPr lang="zh-CN" altLang="en-US" spc="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0" lvl="0"/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 userDrawn="1">
            <p:custDataLst>
              <p:tags r:id="rId12"/>
            </p:custDataLst>
          </p:nvPr>
        </p:nvCxnSpPr>
        <p:spPr>
          <a:xfrm>
            <a:off x="3912799" y="1106805"/>
            <a:ext cx="0" cy="46437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竖排文字占位符 6"/>
          <p:cNvSpPr>
            <a:spLocks noGrp="1"/>
          </p:cNvSpPr>
          <p:nvPr>
            <p:ph type="body" orient="vert" sz="quarter" idx="15" hasCustomPrompt="1"/>
            <p:custDataLst>
              <p:tags r:id="rId13"/>
            </p:custDataLst>
          </p:nvPr>
        </p:nvSpPr>
        <p:spPr>
          <a:xfrm>
            <a:off x="2267867" y="1106488"/>
            <a:ext cx="461835" cy="1959609"/>
          </a:xfrm>
        </p:spPr>
        <p:txBody>
          <a:bodyPr vert="eaVert" anchor="ctr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400" spc="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9" name="竖排文字占位符 6"/>
          <p:cNvSpPr>
            <a:spLocks noGrp="1"/>
          </p:cNvSpPr>
          <p:nvPr>
            <p:ph type="body" orient="vert" sz="quarter" idx="16" hasCustomPrompt="1"/>
            <p:custDataLst>
              <p:tags r:id="rId14"/>
            </p:custDataLst>
          </p:nvPr>
        </p:nvSpPr>
        <p:spPr>
          <a:xfrm>
            <a:off x="2267867" y="3790950"/>
            <a:ext cx="461835" cy="1959609"/>
          </a:xfrm>
        </p:spPr>
        <p:txBody>
          <a:bodyPr vert="eaVert" anchor="ctr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400" spc="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title" hasCustomPrompt="1"/>
            <p:custDataLst>
              <p:tags r:id="rId15"/>
            </p:custDataLst>
          </p:nvPr>
        </p:nvSpPr>
        <p:spPr>
          <a:xfrm>
            <a:off x="2804162" y="1106488"/>
            <a:ext cx="1021617" cy="4643755"/>
          </a:xfrm>
        </p:spPr>
        <p:txBody>
          <a:bodyPr vert="eaVert"/>
          <a:lstStyle>
            <a:lvl1pPr algn="dist">
              <a:defRPr sz="4800" baseline="0"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0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4826000"/>
            <a:ext cx="4064000" cy="2032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3579742" y="1439240"/>
            <a:ext cx="2194560" cy="3979520"/>
          </a:xfrm>
        </p:spPr>
        <p:txBody>
          <a:bodyPr vert="eaVert" lIns="101600" tIns="38100" rIns="63500" bIns="38100" anchor="t" anchorCtr="0">
            <a:noAutofit/>
          </a:bodyPr>
          <a:lstStyle>
            <a:lvl1pPr algn="l">
              <a:defRPr sz="2800" b="0" u="none" strike="noStrike" kern="1200" cap="none" spc="3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11" name="图片 10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10" name="图片 9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2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3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080" y="1234440"/>
            <a:ext cx="4389120" cy="438912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73152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1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9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10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720090"/>
            <a:chOff x="0" y="0"/>
            <a:chExt cx="12192000" cy="720090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720090" cy="720090"/>
            </a:xfrm>
            <a:prstGeom prst="rect">
              <a:avLst/>
            </a:prstGeom>
          </p:spPr>
        </p:pic>
        <p:pic>
          <p:nvPicPr>
            <p:cNvPr id="6" name="图片 5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71910" y="0"/>
              <a:ext cx="720090" cy="720090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2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85800"/>
            <a:ext cx="5486400" cy="54864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3" hasCustomPrompt="1"/>
            <p:custDataLst>
              <p:tags r:id="rId11"/>
            </p:custDataLst>
          </p:nvPr>
        </p:nvSpPr>
        <p:spPr>
          <a:xfrm>
            <a:off x="9777095" y="1239202"/>
            <a:ext cx="394514" cy="4380230"/>
          </a:xfrm>
          <a:noFill/>
        </p:spPr>
        <p:txBody>
          <a:bodyPr vert="eaVert" wrap="square" lIns="0" tIns="0" rIns="0" bIns="0" rtlCol="0" anchor="t" anchorCtr="0">
            <a:normAutofit/>
          </a:bodyPr>
          <a:lstStyle>
            <a:lvl1pPr marL="0" indent="0" algn="dist">
              <a:buNone/>
              <a:defRPr lang="zh-CN" altLang="en-US" spc="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0" lvl="0"/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cxnSp>
        <p:nvCxnSpPr>
          <p:cNvPr id="8" name="直接连接符 7"/>
          <p:cNvCxnSpPr/>
          <p:nvPr userDrawn="1">
            <p:custDataLst>
              <p:tags r:id="rId12"/>
            </p:custDataLst>
          </p:nvPr>
        </p:nvCxnSpPr>
        <p:spPr>
          <a:xfrm>
            <a:off x="9573895" y="1239202"/>
            <a:ext cx="0" cy="43783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8"/>
          <p:cNvSpPr>
            <a:spLocks noGrp="1"/>
          </p:cNvSpPr>
          <p:nvPr>
            <p:ph type="title" idx="14" hasCustomPrompt="1"/>
            <p:custDataLst>
              <p:tags r:id="rId13"/>
            </p:custDataLst>
          </p:nvPr>
        </p:nvSpPr>
        <p:spPr>
          <a:xfrm>
            <a:off x="7966710" y="1238567"/>
            <a:ext cx="1403985" cy="4380230"/>
          </a:xfrm>
          <a:noFill/>
        </p:spPr>
        <p:txBody>
          <a:bodyPr vert="eaVert" wrap="square" lIns="0" tIns="0" rIns="0" bIns="0" rtlCol="0" anchor="t" anchorCtr="0">
            <a:normAutofit/>
          </a:bodyPr>
          <a:lstStyle>
            <a:lvl1pPr algn="l">
              <a:defRPr lang="zh-CN" altLang="en-US" sz="6600" b="0" spc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0" y="1864360"/>
            <a:ext cx="6722110" cy="33439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5479" y="3583940"/>
            <a:ext cx="4933951" cy="1335405"/>
          </a:xfrm>
        </p:spPr>
        <p:txBody>
          <a:bodyPr lIns="90000" tIns="46800" rIns="90000" bIns="0" anchor="t" anchorCtr="0">
            <a:normAutofit/>
          </a:bodyPr>
          <a:lstStyle>
            <a:lvl1pPr>
              <a:defRPr sz="3600" b="0" u="none" strike="noStrike" kern="1200" cap="none" spc="300" normalizeH="0">
                <a:solidFill>
                  <a:schemeClr val="bg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480" y="5237480"/>
            <a:ext cx="1619885" cy="1619885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37480"/>
            <a:ext cx="1619885" cy="16198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000" tIns="46800" rIns="90000" bIns="46800">
            <a:normAutofit/>
          </a:bodyPr>
          <a:lstStyle>
            <a:lvl1pPr>
              <a:defRPr sz="1600"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000" tIns="46800" rIns="90000" bIns="468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C:\Users\Administrator.USER-20190207SV\Desktop\体育\grass-sport-football-soccer-102448.jpggrass-sport-football-soccer-102448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 cstate="screen"/>
          <a:srcRect t="-86"/>
          <a:stretch>
            <a:fillRect/>
          </a:stretch>
        </p:blipFill>
        <p:spPr>
          <a:xfrm>
            <a:off x="1608455" y="1831975"/>
            <a:ext cx="3703955" cy="3193415"/>
          </a:xfrm>
          <a:prstGeom prst="rect">
            <a:avLst/>
          </a:prstGeom>
        </p:spPr>
      </p:pic>
      <p:sp>
        <p:nvSpPr>
          <p:cNvPr id="11" name="任意多边形: 形状 13"/>
          <p:cNvSpPr/>
          <p:nvPr userDrawn="1">
            <p:custDataLst>
              <p:tags r:id="rId4"/>
            </p:custDataLst>
          </p:nvPr>
        </p:nvSpPr>
        <p:spPr>
          <a:xfrm>
            <a:off x="11203940" y="5936615"/>
            <a:ext cx="895985" cy="848995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noFill/>
        </p:spPr>
        <p:txBody>
          <a:bodyPr vert="horz" lIns="90000" tIns="46800" rIns="9000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9" name="矩形 8"/>
          <p:cNvSpPr/>
          <p:nvPr userDrawn="1">
            <p:custDataLst>
              <p:tags r:id="rId9"/>
            </p:custDataLst>
          </p:nvPr>
        </p:nvSpPr>
        <p:spPr>
          <a:xfrm>
            <a:off x="0" y="895985"/>
            <a:ext cx="3735070" cy="140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汉仪旗黑-85S" panose="00020600040101010101" pitchFamily="18" charset="-122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lIns="90000" tIns="46800" rIns="90000" bIns="46800"/>
          <a:lstStyle>
            <a:lvl1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55.xml"/><Relationship Id="rId23" Type="http://schemas.openxmlformats.org/officeDocument/2006/relationships/tags" Target="../tags/tag154.xml"/><Relationship Id="rId22" Type="http://schemas.openxmlformats.org/officeDocument/2006/relationships/tags" Target="../tags/tag153.xml"/><Relationship Id="rId21" Type="http://schemas.openxmlformats.org/officeDocument/2006/relationships/tags" Target="../tags/tag152.xml"/><Relationship Id="rId20" Type="http://schemas.openxmlformats.org/officeDocument/2006/relationships/tags" Target="../tags/tag15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50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5" Type="http://schemas.openxmlformats.org/officeDocument/2006/relationships/theme" Target="../theme/theme2.xml"/><Relationship Id="rId24" Type="http://schemas.openxmlformats.org/officeDocument/2006/relationships/tags" Target="../tags/tag304.xml"/><Relationship Id="rId23" Type="http://schemas.openxmlformats.org/officeDocument/2006/relationships/tags" Target="../tags/tag303.xml"/><Relationship Id="rId22" Type="http://schemas.openxmlformats.org/officeDocument/2006/relationships/tags" Target="../tags/tag302.xml"/><Relationship Id="rId21" Type="http://schemas.openxmlformats.org/officeDocument/2006/relationships/tags" Target="../tags/tag301.xml"/><Relationship Id="rId20" Type="http://schemas.openxmlformats.org/officeDocument/2006/relationships/tags" Target="../tags/tag300.xml"/><Relationship Id="rId2" Type="http://schemas.openxmlformats.org/officeDocument/2006/relationships/slideLayout" Target="../slideLayouts/slideLayout20.xml"/><Relationship Id="rId19" Type="http://schemas.openxmlformats.org/officeDocument/2006/relationships/tags" Target="../tags/tag299.xml"/><Relationship Id="rId18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0" u="none" strike="noStrike" kern="1200" cap="none" spc="20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audio" Target="../media/audio2.wav"/><Relationship Id="rId4" Type="http://schemas.openxmlformats.org/officeDocument/2006/relationships/audio" Target="../media/audio1.wav"/><Relationship Id="rId3" Type="http://schemas.openxmlformats.org/officeDocument/2006/relationships/tags" Target="../tags/tag307.xml"/><Relationship Id="rId2" Type="http://schemas.openxmlformats.org/officeDocument/2006/relationships/tags" Target="../tags/tag306.xml"/><Relationship Id="rId1" Type="http://schemas.openxmlformats.org/officeDocument/2006/relationships/tags" Target="../tags/tag30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15.xml"/><Relationship Id="rId8" Type="http://schemas.openxmlformats.org/officeDocument/2006/relationships/tags" Target="../tags/tag314.xml"/><Relationship Id="rId7" Type="http://schemas.openxmlformats.org/officeDocument/2006/relationships/tags" Target="../tags/tag313.xml"/><Relationship Id="rId6" Type="http://schemas.openxmlformats.org/officeDocument/2006/relationships/tags" Target="../tags/tag312.xml"/><Relationship Id="rId5" Type="http://schemas.openxmlformats.org/officeDocument/2006/relationships/tags" Target="../tags/tag311.xml"/><Relationship Id="rId4" Type="http://schemas.openxmlformats.org/officeDocument/2006/relationships/tags" Target="../tags/tag310.xml"/><Relationship Id="rId3" Type="http://schemas.openxmlformats.org/officeDocument/2006/relationships/tags" Target="../tags/tag309.xml"/><Relationship Id="rId2" Type="http://schemas.openxmlformats.org/officeDocument/2006/relationships/tags" Target="../tags/tag308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6.xml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32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tags" Target="../tags/tag319.xml"/><Relationship Id="rId2" Type="http://schemas.openxmlformats.org/officeDocument/2006/relationships/tags" Target="../tags/tag318.xml"/><Relationship Id="rId1" Type="http://schemas.openxmlformats.org/officeDocument/2006/relationships/tags" Target="../tags/tag31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324.xml"/><Relationship Id="rId6" Type="http://schemas.openxmlformats.org/officeDocument/2006/relationships/image" Target="../media/image15.png"/><Relationship Id="rId5" Type="http://schemas.microsoft.com/office/2007/relationships/media" Target="file:///C:\Users\ASUS\Desktop\&#19979;&#36733;%20(1).mp4" TargetMode="External"/><Relationship Id="rId4" Type="http://schemas.openxmlformats.org/officeDocument/2006/relationships/video" Target="file:///C:\Users\ASUS\Desktop\&#19979;&#36733;%20(1).mp4" TargetMode="External"/><Relationship Id="rId3" Type="http://schemas.openxmlformats.org/officeDocument/2006/relationships/tags" Target="../tags/tag323.xml"/><Relationship Id="rId2" Type="http://schemas.openxmlformats.org/officeDocument/2006/relationships/tags" Target="../tags/tag322.xml"/><Relationship Id="rId1" Type="http://schemas.openxmlformats.org/officeDocument/2006/relationships/tags" Target="../tags/tag32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9.xml"/><Relationship Id="rId4" Type="http://schemas.openxmlformats.org/officeDocument/2006/relationships/tags" Target="../tags/tag327.xml"/><Relationship Id="rId3" Type="http://schemas.openxmlformats.org/officeDocument/2006/relationships/slide" Target="slide2.xml"/><Relationship Id="rId2" Type="http://schemas.openxmlformats.org/officeDocument/2006/relationships/tags" Target="../tags/tag326.xml"/><Relationship Id="rId1" Type="http://schemas.openxmlformats.org/officeDocument/2006/relationships/tags" Target="../tags/tag3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标题 7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323188" y="1969333"/>
            <a:ext cx="4918979" cy="1982470"/>
          </a:xfrm>
        </p:spPr>
        <p:txBody>
          <a:bodyPr/>
          <a:p>
            <a:r>
              <a:rPr lang="zh-CN" altLang="en-US" dirty="0">
                <a:latin typeface="黑体" panose="02010609060101010101" charset="-122"/>
                <a:ea typeface="黑体" panose="02010609060101010101" charset="-122"/>
                <a:sym typeface="Arial" panose="020B0604020202020204" pitchFamily="34" charset="0"/>
              </a:rPr>
              <a:t>人类只有一个地球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sym typeface="Arial" panose="020B0604020202020204" pitchFamily="34" charset="0"/>
            </a:endParaRPr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320405" y="4040612"/>
            <a:ext cx="4921762" cy="670573"/>
          </a:xfrm>
        </p:spPr>
        <p:txBody>
          <a:bodyPr/>
          <a:p>
            <a:r>
              <a:rPr lang="zh-CN" altLang="en-US">
                <a:sym typeface="Arial" panose="020B0604020202020204" pitchFamily="34" charset="0"/>
              </a:rPr>
              <a:t>高锦锦</a:t>
            </a:r>
            <a:endParaRPr lang="zh-CN" altLang="en-US">
              <a:sym typeface="Arial" panose="020B0604020202020204" pitchFamily="34" charset="0"/>
            </a:endParaRPr>
          </a:p>
        </p:txBody>
      </p:sp>
    </p:spTree>
    <p:custDataLst>
      <p:tags r:id="rId3"/>
    </p:custDataLst>
  </p:cSld>
  <p:clrMapOvr>
    <a:masterClrMapping/>
  </p:clrMapOvr>
  <p:transition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pu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1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 build="p"/>
      <p:bldP spid="9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3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871335" y="2002155"/>
            <a:ext cx="4855210" cy="59817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lvl="0">
              <a:buClrTx/>
              <a:buSzTx/>
              <a:buFont typeface="Arial" panose="020B0604020202020204" pitchFamily="34" charset="0"/>
              <a:defRPr sz="2400"/>
            </a:lvl1pPr>
            <a:lvl2pPr lvl="1">
              <a:buClrTx/>
              <a:buSzTx/>
              <a:buFont typeface="Arial" panose="020B0604020202020204" pitchFamily="34" charset="0"/>
              <a:defRPr sz="2000"/>
            </a:lvl2pPr>
            <a:lvl3pPr lvl="2">
              <a:buClrTx/>
              <a:buSzTx/>
              <a:buFont typeface="Arial" panose="020B0604020202020204" pitchFamily="34" charset="0"/>
              <a:defRPr sz="1800"/>
            </a:lvl3pPr>
            <a:lvl4pPr lvl="3">
              <a:buClrTx/>
              <a:buSzTx/>
              <a:buFont typeface="Arial" panose="020B0604020202020204" pitchFamily="34" charset="0"/>
              <a:defRPr sz="1600"/>
            </a:lvl4pPr>
            <a:lvl5pPr lvl="4">
              <a:buClrTx/>
              <a:buSzTx/>
              <a:buFont typeface="Arial" panose="020B0604020202020204" pitchFamily="34" charset="0"/>
              <a:defRPr sz="1600"/>
            </a:lvl5pPr>
          </a:lstStyle>
          <a:p>
            <a:pPr marL="0" lvl="0" indent="0" algn="l">
              <a:buNone/>
            </a:pPr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人类只有一个地球文本描述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1" name="文本占位符 3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871335" y="3120390"/>
            <a:ext cx="4855210" cy="59817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lvl="0">
              <a:buClrTx/>
              <a:buSzTx/>
              <a:buFont typeface="Arial" panose="020B0604020202020204" pitchFamily="34" charset="0"/>
              <a:defRPr sz="2400"/>
            </a:lvl1pPr>
            <a:lvl2pPr lvl="1">
              <a:buClrTx/>
              <a:buSzTx/>
              <a:buFont typeface="Arial" panose="020B0604020202020204" pitchFamily="34" charset="0"/>
              <a:defRPr sz="2000"/>
            </a:lvl2pPr>
            <a:lvl3pPr lvl="2">
              <a:buClrTx/>
              <a:buSzTx/>
              <a:buFont typeface="Arial" panose="020B0604020202020204" pitchFamily="34" charset="0"/>
              <a:defRPr sz="1800"/>
            </a:lvl3pPr>
            <a:lvl4pPr lvl="3">
              <a:buClrTx/>
              <a:buSzTx/>
              <a:buFont typeface="Arial" panose="020B0604020202020204" pitchFamily="34" charset="0"/>
              <a:defRPr sz="1600"/>
            </a:lvl4pPr>
            <a:lvl5pPr lvl="4">
              <a:buClrTx/>
              <a:buSzTx/>
              <a:buFont typeface="Arial" panose="020B0604020202020204" pitchFamily="34" charset="0"/>
              <a:defRPr sz="1600"/>
            </a:lvl5pPr>
          </a:lstStyle>
          <a:p>
            <a:pPr marL="0" lvl="0" indent="0" algn="l">
              <a:buNone/>
            </a:pPr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人类只有一个地球图片介绍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4" name="文本占位符 3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6871335" y="4238625"/>
            <a:ext cx="4855210" cy="59817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lvl="0">
              <a:buClrTx/>
              <a:buSzTx/>
              <a:buFont typeface="Arial" panose="020B0604020202020204" pitchFamily="34" charset="0"/>
              <a:defRPr sz="2400"/>
            </a:lvl1pPr>
            <a:lvl2pPr lvl="1">
              <a:buClrTx/>
              <a:buSzTx/>
              <a:buFont typeface="Arial" panose="020B0604020202020204" pitchFamily="34" charset="0"/>
              <a:defRPr sz="2000"/>
            </a:lvl2pPr>
            <a:lvl3pPr lvl="2">
              <a:buClrTx/>
              <a:buSzTx/>
              <a:buFont typeface="Arial" panose="020B0604020202020204" pitchFamily="34" charset="0"/>
              <a:defRPr sz="1800"/>
            </a:lvl3pPr>
            <a:lvl4pPr lvl="3">
              <a:buClrTx/>
              <a:buSzTx/>
              <a:buFont typeface="Arial" panose="020B0604020202020204" pitchFamily="34" charset="0"/>
              <a:defRPr sz="1600"/>
            </a:lvl4pPr>
            <a:lvl5pPr lvl="4">
              <a:buClrTx/>
              <a:buSzTx/>
              <a:buFont typeface="Arial" panose="020B0604020202020204" pitchFamily="34" charset="0"/>
              <a:defRPr sz="1600"/>
            </a:lvl5pPr>
          </a:lstStyle>
          <a:p>
            <a:pPr marL="0" lvl="0" indent="0" algn="l">
              <a:buNone/>
            </a:pPr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人类只有一个地球视频介绍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5869305" y="1947545"/>
            <a:ext cx="911860" cy="7067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01</a:t>
            </a:r>
            <a:endParaRPr lang="en-US" altLang="zh-CN" sz="40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>
            <p:custDataLst>
              <p:tags r:id="rId6"/>
            </p:custDataLst>
          </p:nvPr>
        </p:nvSpPr>
        <p:spPr>
          <a:xfrm>
            <a:off x="5869305" y="4238625"/>
            <a:ext cx="911860" cy="7067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000" b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03</a:t>
            </a:r>
            <a:endParaRPr lang="en-US" altLang="zh-CN" sz="4000" b="1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>
            <p:custDataLst>
              <p:tags r:id="rId7"/>
            </p:custDataLst>
          </p:nvPr>
        </p:nvSpPr>
        <p:spPr>
          <a:xfrm>
            <a:off x="5869305" y="3093085"/>
            <a:ext cx="911860" cy="7067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000" b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02</a:t>
            </a:r>
            <a:endParaRPr lang="en-US" altLang="zh-CN" sz="4000" b="1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358775" y="940435"/>
            <a:ext cx="2627630" cy="11988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zh-CN" altLang="en-US" sz="7200" dirty="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rPr>
              <a:t>目录</a:t>
            </a:r>
            <a:endParaRPr lang="zh-CN" altLang="en-US" sz="7200" dirty="0">
              <a:solidFill>
                <a:schemeClr val="bg1"/>
              </a:solidFill>
              <a:latin typeface="Arial" panose="020B0604020202020204" pitchFamily="34" charset="0"/>
              <a:ea typeface="汉仪旗黑-85S" panose="00020600040101010101" pitchFamily="18" charset="-122"/>
            </a:endParaRPr>
          </a:p>
        </p:txBody>
      </p:sp>
    </p:spTree>
    <p:custDataLst>
      <p:tags r:id="rId9"/>
    </p:custDataLst>
  </p:cSld>
  <p:clrMapOvr>
    <a:masterClrMapping/>
  </p:clrMapOvr>
  <p:transition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0"/>
                            </p:stCondLst>
                            <p:childTnLst>
                              <p:par>
                                <p:cTn id="9" presetID="4" presetClass="entr" presetSubtype="16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31" grpId="0"/>
      <p:bldP spid="31" grpId="1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29B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/>
              <a:t>1.人类只有一个地球_</a:t>
            </a:r>
            <a:r>
              <a:t>文本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人类只有一个地球，我爱地球。</a:t>
            </a:r>
            <a:endParaRPr lang="zh-CN" altLang="en-US"/>
          </a:p>
          <a:p>
            <a:r>
              <a:rPr lang="zh-CN" altLang="en-US"/>
              <a:t>我们只有一个地球，人类是从地球上诞生的，人类需要依靠自然而生存，没有了地球，人类也将无所依附。地球的寿命是无限的，地球上不仅有各种各样的植物，还有动物，人类只是其中一个。人类的寿命不过百年，每个人都只是地球的过客。作为地球的孩子，每个人都应该保护自己的母亲，这就需要全世界人民以及国家团结起来才能够做到与自然和谐共生，真正的珍爱地球。另外，和自然和谐相处、爱护地球也是保护我们人类自己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afterEffect">
                                  <p:stCondLst>
                                    <p:cond delay="3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0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grpId="0" nodeType="clickEffect">
                                  <p:stCondLst>
                                    <p:cond delay="3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grpId="0" nodeType="clickEffect">
                                  <p:stCondLst>
                                    <p:cond delay="3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1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1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572493" y="678601"/>
            <a:ext cx="4455885" cy="720518"/>
          </a:xfrm>
          <a:prstGeom prst="rect">
            <a:avLst/>
          </a:prstGeom>
          <a:noFill/>
        </p:spPr>
        <p:txBody>
          <a:bodyPr wrap="square" rtlCol="0">
            <a:normAutofit fontScale="80000"/>
          </a:bodyPr>
          <a:lstStyle/>
          <a:p>
            <a:pPr marR="0" indent="0" defTabSz="914400" fontAlgn="auto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600" b="1" i="0" kern="1200" cap="none" spc="15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2.</a:t>
            </a:r>
            <a:r>
              <a:rPr kumimoji="0" lang="zh-CN" altLang="en-US" sz="3600" b="1" i="0" kern="1200" cap="none" spc="15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人类只有一个地球图片</a:t>
            </a:r>
            <a:endParaRPr kumimoji="0" lang="zh-CN" altLang="en-US" sz="3600" b="1" i="0" kern="1200" cap="none" spc="150" normalizeH="0" baseline="0" noProof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" name="任意多边形: 形状 5"/>
          <p:cNvSpPr/>
          <p:nvPr>
            <p:custDataLst>
              <p:tags r:id="rId2"/>
            </p:custDataLst>
          </p:nvPr>
        </p:nvSpPr>
        <p:spPr>
          <a:xfrm>
            <a:off x="-8255" y="638810"/>
            <a:ext cx="426720" cy="800100"/>
          </a:xfrm>
          <a:custGeom>
            <a:avLst/>
            <a:gdLst>
              <a:gd name="connsiteX0" fmla="*/ 956345 w 2745173"/>
              <a:gd name="connsiteY0" fmla="*/ 62971 h 2797795"/>
              <a:gd name="connsiteX1" fmla="*/ 1011427 w 2745173"/>
              <a:gd name="connsiteY1" fmla="*/ 48792 h 2797795"/>
              <a:gd name="connsiteX2" fmla="*/ 1084235 w 2745173"/>
              <a:gd name="connsiteY2" fmla="*/ 31067 h 2797795"/>
              <a:gd name="connsiteX3" fmla="*/ 1133864 w 2745173"/>
              <a:gd name="connsiteY3" fmla="*/ 22886 h 2797795"/>
              <a:gd name="connsiteX4" fmla="*/ 1172858 w 2745173"/>
              <a:gd name="connsiteY4" fmla="*/ 17432 h 2797795"/>
              <a:gd name="connsiteX5" fmla="*/ 1334017 w 2745173"/>
              <a:gd name="connsiteY5" fmla="*/ 1344 h 2797795"/>
              <a:gd name="connsiteX6" fmla="*/ 1473905 w 2745173"/>
              <a:gd name="connsiteY6" fmla="*/ 6525 h 2797795"/>
              <a:gd name="connsiteX7" fmla="*/ 1483449 w 2745173"/>
              <a:gd name="connsiteY7" fmla="*/ 7070 h 2797795"/>
              <a:gd name="connsiteX8" fmla="*/ 1567164 w 2745173"/>
              <a:gd name="connsiteY8" fmla="*/ 16887 h 2797795"/>
              <a:gd name="connsiteX9" fmla="*/ 1618429 w 2745173"/>
              <a:gd name="connsiteY9" fmla="*/ 23432 h 2797795"/>
              <a:gd name="connsiteX10" fmla="*/ 1690146 w 2745173"/>
              <a:gd name="connsiteY10" fmla="*/ 38429 h 2797795"/>
              <a:gd name="connsiteX11" fmla="*/ 1755591 w 2745173"/>
              <a:gd name="connsiteY11" fmla="*/ 56427 h 2797795"/>
              <a:gd name="connsiteX12" fmla="*/ 1834398 w 2745173"/>
              <a:gd name="connsiteY12" fmla="*/ 82332 h 2797795"/>
              <a:gd name="connsiteX13" fmla="*/ 1891662 w 2745173"/>
              <a:gd name="connsiteY13" fmla="*/ 103874 h 2797795"/>
              <a:gd name="connsiteX14" fmla="*/ 1964742 w 2745173"/>
              <a:gd name="connsiteY14" fmla="*/ 140142 h 2797795"/>
              <a:gd name="connsiteX15" fmla="*/ 1989011 w 2745173"/>
              <a:gd name="connsiteY15" fmla="*/ 178045 h 2797795"/>
              <a:gd name="connsiteX16" fmla="*/ 1996101 w 2745173"/>
              <a:gd name="connsiteY16" fmla="*/ 342748 h 2797795"/>
              <a:gd name="connsiteX17" fmla="*/ 2000192 w 2745173"/>
              <a:gd name="connsiteY17" fmla="*/ 445006 h 2797795"/>
              <a:gd name="connsiteX18" fmla="*/ 2002646 w 2745173"/>
              <a:gd name="connsiteY18" fmla="*/ 470639 h 2797795"/>
              <a:gd name="connsiteX19" fmla="*/ 2008372 w 2745173"/>
              <a:gd name="connsiteY19" fmla="*/ 481001 h 2797795"/>
              <a:gd name="connsiteX20" fmla="*/ 2207434 w 2745173"/>
              <a:gd name="connsiteY20" fmla="*/ 688516 h 2797795"/>
              <a:gd name="connsiteX21" fmla="*/ 2308328 w 2745173"/>
              <a:gd name="connsiteY21" fmla="*/ 793773 h 2797795"/>
              <a:gd name="connsiteX22" fmla="*/ 2349504 w 2745173"/>
              <a:gd name="connsiteY22" fmla="*/ 837131 h 2797795"/>
              <a:gd name="connsiteX23" fmla="*/ 2372410 w 2745173"/>
              <a:gd name="connsiteY23" fmla="*/ 843130 h 2797795"/>
              <a:gd name="connsiteX24" fmla="*/ 2445217 w 2745173"/>
              <a:gd name="connsiteY24" fmla="*/ 825950 h 2797795"/>
              <a:gd name="connsiteX25" fmla="*/ 2588378 w 2745173"/>
              <a:gd name="connsiteY25" fmla="*/ 792683 h 2797795"/>
              <a:gd name="connsiteX26" fmla="*/ 2608830 w 2745173"/>
              <a:gd name="connsiteY26" fmla="*/ 802499 h 2797795"/>
              <a:gd name="connsiteX27" fmla="*/ 2673184 w 2745173"/>
              <a:gd name="connsiteY27" fmla="*/ 964476 h 2797795"/>
              <a:gd name="connsiteX28" fmla="*/ 2711360 w 2745173"/>
              <a:gd name="connsiteY28" fmla="*/ 1097820 h 2797795"/>
              <a:gd name="connsiteX29" fmla="*/ 2721995 w 2745173"/>
              <a:gd name="connsiteY29" fmla="*/ 1157811 h 2797795"/>
              <a:gd name="connsiteX30" fmla="*/ 2727994 w 2745173"/>
              <a:gd name="connsiteY30" fmla="*/ 1200896 h 2797795"/>
              <a:gd name="connsiteX31" fmla="*/ 2736720 w 2745173"/>
              <a:gd name="connsiteY31" fmla="*/ 1275067 h 2797795"/>
              <a:gd name="connsiteX32" fmla="*/ 2744628 w 2745173"/>
              <a:gd name="connsiteY32" fmla="*/ 1392049 h 2797795"/>
              <a:gd name="connsiteX33" fmla="*/ 2745173 w 2745173"/>
              <a:gd name="connsiteY33" fmla="*/ 1400230 h 2797795"/>
              <a:gd name="connsiteX34" fmla="*/ 2737811 w 2745173"/>
              <a:gd name="connsiteY34" fmla="*/ 1506305 h 2797795"/>
              <a:gd name="connsiteX35" fmla="*/ 2736447 w 2745173"/>
              <a:gd name="connsiteY35" fmla="*/ 1521303 h 2797795"/>
              <a:gd name="connsiteX36" fmla="*/ 2728267 w 2745173"/>
              <a:gd name="connsiteY36" fmla="*/ 1594111 h 2797795"/>
              <a:gd name="connsiteX37" fmla="*/ 2721995 w 2745173"/>
              <a:gd name="connsiteY37" fmla="*/ 1648103 h 2797795"/>
              <a:gd name="connsiteX38" fmla="*/ 2717087 w 2745173"/>
              <a:gd name="connsiteY38" fmla="*/ 1681643 h 2797795"/>
              <a:gd name="connsiteX39" fmla="*/ 2704816 w 2745173"/>
              <a:gd name="connsiteY39" fmla="*/ 1692551 h 2797795"/>
              <a:gd name="connsiteX40" fmla="*/ 2621101 w 2745173"/>
              <a:gd name="connsiteY40" fmla="*/ 1711639 h 2797795"/>
              <a:gd name="connsiteX41" fmla="*/ 2494846 w 2745173"/>
              <a:gd name="connsiteY41" fmla="*/ 1739998 h 2797795"/>
              <a:gd name="connsiteX42" fmla="*/ 2474940 w 2745173"/>
              <a:gd name="connsiteY42" fmla="*/ 1757996 h 2797795"/>
              <a:gd name="connsiteX43" fmla="*/ 2411949 w 2745173"/>
              <a:gd name="connsiteY43" fmla="*/ 1942332 h 2797795"/>
              <a:gd name="connsiteX44" fmla="*/ 2353867 w 2745173"/>
              <a:gd name="connsiteY44" fmla="*/ 2110853 h 2797795"/>
              <a:gd name="connsiteX45" fmla="*/ 2352231 w 2745173"/>
              <a:gd name="connsiteY45" fmla="*/ 2114671 h 2797795"/>
              <a:gd name="connsiteX46" fmla="*/ 2357957 w 2745173"/>
              <a:gd name="connsiteY46" fmla="*/ 2144394 h 2797795"/>
              <a:gd name="connsiteX47" fmla="*/ 2445490 w 2745173"/>
              <a:gd name="connsiteY47" fmla="*/ 2243379 h 2797795"/>
              <a:gd name="connsiteX48" fmla="*/ 2446308 w 2745173"/>
              <a:gd name="connsiteY48" fmla="*/ 2266558 h 2797795"/>
              <a:gd name="connsiteX49" fmla="*/ 2399133 w 2745173"/>
              <a:gd name="connsiteY49" fmla="*/ 2322731 h 2797795"/>
              <a:gd name="connsiteX50" fmla="*/ 2338869 w 2745173"/>
              <a:gd name="connsiteY50" fmla="*/ 2387631 h 2797795"/>
              <a:gd name="connsiteX51" fmla="*/ 2260881 w 2745173"/>
              <a:gd name="connsiteY51" fmla="*/ 2461529 h 2797795"/>
              <a:gd name="connsiteX52" fmla="*/ 2141444 w 2745173"/>
              <a:gd name="connsiteY52" fmla="*/ 2558333 h 2797795"/>
              <a:gd name="connsiteX53" fmla="*/ 2081453 w 2745173"/>
              <a:gd name="connsiteY53" fmla="*/ 2595964 h 2797795"/>
              <a:gd name="connsiteX54" fmla="*/ 1902842 w 2745173"/>
              <a:gd name="connsiteY54" fmla="*/ 2688678 h 2797795"/>
              <a:gd name="connsiteX55" fmla="*/ 1777133 w 2745173"/>
              <a:gd name="connsiteY55" fmla="*/ 2736943 h 2797795"/>
              <a:gd name="connsiteX56" fmla="*/ 1674330 w 2745173"/>
              <a:gd name="connsiteY56" fmla="*/ 2763667 h 2797795"/>
              <a:gd name="connsiteX57" fmla="*/ 1567710 w 2745173"/>
              <a:gd name="connsiteY57" fmla="*/ 2784664 h 2797795"/>
              <a:gd name="connsiteX58" fmla="*/ 1451272 w 2745173"/>
              <a:gd name="connsiteY58" fmla="*/ 2794481 h 2797795"/>
              <a:gd name="connsiteX59" fmla="*/ 1371102 w 2745173"/>
              <a:gd name="connsiteY59" fmla="*/ 2797753 h 2797795"/>
              <a:gd name="connsiteX60" fmla="*/ 1330199 w 2745173"/>
              <a:gd name="connsiteY60" fmla="*/ 2796389 h 2797795"/>
              <a:gd name="connsiteX61" fmla="*/ 1233668 w 2745173"/>
              <a:gd name="connsiteY61" fmla="*/ 2792844 h 2797795"/>
              <a:gd name="connsiteX62" fmla="*/ 1185129 w 2745173"/>
              <a:gd name="connsiteY62" fmla="*/ 2786027 h 2797795"/>
              <a:gd name="connsiteX63" fmla="*/ 1146408 w 2745173"/>
              <a:gd name="connsiteY63" fmla="*/ 2778937 h 2797795"/>
              <a:gd name="connsiteX64" fmla="*/ 1065147 w 2745173"/>
              <a:gd name="connsiteY64" fmla="*/ 2763394 h 2797795"/>
              <a:gd name="connsiteX65" fmla="*/ 966161 w 2745173"/>
              <a:gd name="connsiteY65" fmla="*/ 2738852 h 2797795"/>
              <a:gd name="connsiteX66" fmla="*/ 914078 w 2745173"/>
              <a:gd name="connsiteY66" fmla="*/ 2718946 h 2797795"/>
              <a:gd name="connsiteX67" fmla="*/ 721016 w 2745173"/>
              <a:gd name="connsiteY67" fmla="*/ 2633868 h 2797795"/>
              <a:gd name="connsiteX68" fmla="*/ 656661 w 2745173"/>
              <a:gd name="connsiteY68" fmla="*/ 2595964 h 2797795"/>
              <a:gd name="connsiteX69" fmla="*/ 603215 w 2745173"/>
              <a:gd name="connsiteY69" fmla="*/ 2562969 h 2797795"/>
              <a:gd name="connsiteX70" fmla="*/ 556585 w 2745173"/>
              <a:gd name="connsiteY70" fmla="*/ 2527520 h 2797795"/>
              <a:gd name="connsiteX71" fmla="*/ 465508 w 2745173"/>
              <a:gd name="connsiteY71" fmla="*/ 2451985 h 2797795"/>
              <a:gd name="connsiteX72" fmla="*/ 307894 w 2745173"/>
              <a:gd name="connsiteY72" fmla="*/ 2288100 h 2797795"/>
              <a:gd name="connsiteX73" fmla="*/ 251175 w 2745173"/>
              <a:gd name="connsiteY73" fmla="*/ 2208203 h 2797795"/>
              <a:gd name="connsiteX74" fmla="*/ 235359 w 2745173"/>
              <a:gd name="connsiteY74" fmla="*/ 2186115 h 2797795"/>
              <a:gd name="connsiteX75" fmla="*/ 233451 w 2745173"/>
              <a:gd name="connsiteY75" fmla="*/ 2164845 h 2797795"/>
              <a:gd name="connsiteX76" fmla="*/ 244903 w 2745173"/>
              <a:gd name="connsiteY76" fmla="*/ 2138667 h 2797795"/>
              <a:gd name="connsiteX77" fmla="*/ 248448 w 2745173"/>
              <a:gd name="connsiteY77" fmla="*/ 2097764 h 2797795"/>
              <a:gd name="connsiteX78" fmla="*/ 217907 w 2745173"/>
              <a:gd name="connsiteY78" fmla="*/ 1973419 h 2797795"/>
              <a:gd name="connsiteX79" fmla="*/ 180822 w 2745173"/>
              <a:gd name="connsiteY79" fmla="*/ 1824259 h 2797795"/>
              <a:gd name="connsiteX80" fmla="*/ 148918 w 2745173"/>
              <a:gd name="connsiteY80" fmla="*/ 1697459 h 2797795"/>
              <a:gd name="connsiteX81" fmla="*/ 140464 w 2745173"/>
              <a:gd name="connsiteY81" fmla="*/ 1661737 h 2797795"/>
              <a:gd name="connsiteX82" fmla="*/ 125739 w 2745173"/>
              <a:gd name="connsiteY82" fmla="*/ 1645921 h 2797795"/>
              <a:gd name="connsiteX83" fmla="*/ 37661 w 2745173"/>
              <a:gd name="connsiteY83" fmla="*/ 1627924 h 2797795"/>
              <a:gd name="connsiteX84" fmla="*/ 27026 w 2745173"/>
              <a:gd name="connsiteY84" fmla="*/ 1626015 h 2797795"/>
              <a:gd name="connsiteX85" fmla="*/ 16937 w 2745173"/>
              <a:gd name="connsiteY85" fmla="*/ 1615108 h 2797795"/>
              <a:gd name="connsiteX86" fmla="*/ 3303 w 2745173"/>
              <a:gd name="connsiteY86" fmla="*/ 1504669 h 2797795"/>
              <a:gd name="connsiteX87" fmla="*/ 30 w 2745173"/>
              <a:gd name="connsiteY87" fmla="*/ 1413319 h 2797795"/>
              <a:gd name="connsiteX88" fmla="*/ 2212 w 2745173"/>
              <a:gd name="connsiteY88" fmla="*/ 1330422 h 2797795"/>
              <a:gd name="connsiteX89" fmla="*/ 3303 w 2745173"/>
              <a:gd name="connsiteY89" fmla="*/ 1288155 h 2797795"/>
              <a:gd name="connsiteX90" fmla="*/ 11483 w 2745173"/>
              <a:gd name="connsiteY90" fmla="*/ 1216711 h 2797795"/>
              <a:gd name="connsiteX91" fmla="*/ 21845 w 2745173"/>
              <a:gd name="connsiteY91" fmla="*/ 1153721 h 2797795"/>
              <a:gd name="connsiteX92" fmla="*/ 37116 w 2745173"/>
              <a:gd name="connsiteY92" fmla="*/ 1077641 h 2797795"/>
              <a:gd name="connsiteX93" fmla="*/ 55113 w 2745173"/>
              <a:gd name="connsiteY93" fmla="*/ 1005106 h 2797795"/>
              <a:gd name="connsiteX94" fmla="*/ 79655 w 2745173"/>
              <a:gd name="connsiteY94" fmla="*/ 927117 h 2797795"/>
              <a:gd name="connsiteX95" fmla="*/ 99561 w 2745173"/>
              <a:gd name="connsiteY95" fmla="*/ 870671 h 2797795"/>
              <a:gd name="connsiteX96" fmla="*/ 140737 w 2745173"/>
              <a:gd name="connsiteY96" fmla="*/ 783411 h 2797795"/>
              <a:gd name="connsiteX97" fmla="*/ 218726 w 2745173"/>
              <a:gd name="connsiteY97" fmla="*/ 641341 h 2797795"/>
              <a:gd name="connsiteX98" fmla="*/ 236996 w 2745173"/>
              <a:gd name="connsiteY98" fmla="*/ 634797 h 2797795"/>
              <a:gd name="connsiteX99" fmla="*/ 411788 w 2745173"/>
              <a:gd name="connsiteY99" fmla="*/ 695606 h 2797795"/>
              <a:gd name="connsiteX100" fmla="*/ 458690 w 2745173"/>
              <a:gd name="connsiteY100" fmla="*/ 688789 h 2797795"/>
              <a:gd name="connsiteX101" fmla="*/ 598306 w 2745173"/>
              <a:gd name="connsiteY101" fmla="*/ 593894 h 2797795"/>
              <a:gd name="connsiteX102" fmla="*/ 742558 w 2745173"/>
              <a:gd name="connsiteY102" fmla="*/ 496271 h 2797795"/>
              <a:gd name="connsiteX103" fmla="*/ 884628 w 2745173"/>
              <a:gd name="connsiteY103" fmla="*/ 400013 h 2797795"/>
              <a:gd name="connsiteX104" fmla="*/ 899080 w 2745173"/>
              <a:gd name="connsiteY104" fmla="*/ 389923 h 2797795"/>
              <a:gd name="connsiteX105" fmla="*/ 909715 w 2745173"/>
              <a:gd name="connsiteY105" fmla="*/ 371926 h 2797795"/>
              <a:gd name="connsiteX106" fmla="*/ 932348 w 2745173"/>
              <a:gd name="connsiteY106" fmla="*/ 222493 h 2797795"/>
              <a:gd name="connsiteX107" fmla="*/ 945983 w 2745173"/>
              <a:gd name="connsiteY107" fmla="*/ 120236 h 2797795"/>
              <a:gd name="connsiteX108" fmla="*/ 954709 w 2745173"/>
              <a:gd name="connsiteY108" fmla="*/ 76606 h 2797795"/>
              <a:gd name="connsiteX109" fmla="*/ 956345 w 2745173"/>
              <a:gd name="connsiteY109" fmla="*/ 62971 h 2797795"/>
              <a:gd name="connsiteX110" fmla="*/ 476415 w 2745173"/>
              <a:gd name="connsiteY110" fmla="*/ 977837 h 2797795"/>
              <a:gd name="connsiteX111" fmla="*/ 475324 w 2745173"/>
              <a:gd name="connsiteY111" fmla="*/ 977837 h 2797795"/>
              <a:gd name="connsiteX112" fmla="*/ 480505 w 2745173"/>
              <a:gd name="connsiteY112" fmla="*/ 1205531 h 2797795"/>
              <a:gd name="connsiteX113" fmla="*/ 491958 w 2745173"/>
              <a:gd name="connsiteY113" fmla="*/ 1221893 h 2797795"/>
              <a:gd name="connsiteX114" fmla="*/ 545950 w 2745173"/>
              <a:gd name="connsiteY114" fmla="*/ 1244526 h 2797795"/>
              <a:gd name="connsiteX115" fmla="*/ 719379 w 2745173"/>
              <a:gd name="connsiteY115" fmla="*/ 1320333 h 2797795"/>
              <a:gd name="connsiteX116" fmla="*/ 882719 w 2745173"/>
              <a:gd name="connsiteY116" fmla="*/ 1398321 h 2797795"/>
              <a:gd name="connsiteX117" fmla="*/ 904261 w 2745173"/>
              <a:gd name="connsiteY117" fmla="*/ 1397231 h 2797795"/>
              <a:gd name="connsiteX118" fmla="*/ 965071 w 2745173"/>
              <a:gd name="connsiteY118" fmla="*/ 1358509 h 2797795"/>
              <a:gd name="connsiteX119" fmla="*/ 1142590 w 2745173"/>
              <a:gd name="connsiteY119" fmla="*/ 1246980 h 2797795"/>
              <a:gd name="connsiteX120" fmla="*/ 1332653 w 2745173"/>
              <a:gd name="connsiteY120" fmla="*/ 1126997 h 2797795"/>
              <a:gd name="connsiteX121" fmla="*/ 1344924 w 2745173"/>
              <a:gd name="connsiteY121" fmla="*/ 1108727 h 2797795"/>
              <a:gd name="connsiteX122" fmla="*/ 1355013 w 2745173"/>
              <a:gd name="connsiteY122" fmla="*/ 1042737 h 2797795"/>
              <a:gd name="connsiteX123" fmla="*/ 1372465 w 2745173"/>
              <a:gd name="connsiteY123" fmla="*/ 933935 h 2797795"/>
              <a:gd name="connsiteX124" fmla="*/ 1388281 w 2745173"/>
              <a:gd name="connsiteY124" fmla="*/ 830313 h 2797795"/>
              <a:gd name="connsiteX125" fmla="*/ 1409551 w 2745173"/>
              <a:gd name="connsiteY125" fmla="*/ 697242 h 2797795"/>
              <a:gd name="connsiteX126" fmla="*/ 1397553 w 2745173"/>
              <a:gd name="connsiteY126" fmla="*/ 673791 h 2797795"/>
              <a:gd name="connsiteX127" fmla="*/ 1234486 w 2745173"/>
              <a:gd name="connsiteY127" fmla="*/ 588985 h 2797795"/>
              <a:gd name="connsiteX128" fmla="*/ 1076327 w 2745173"/>
              <a:gd name="connsiteY128" fmla="*/ 506634 h 2797795"/>
              <a:gd name="connsiteX129" fmla="*/ 951164 w 2745173"/>
              <a:gd name="connsiteY129" fmla="*/ 440643 h 2797795"/>
              <a:gd name="connsiteX130" fmla="*/ 929076 w 2745173"/>
              <a:gd name="connsiteY130" fmla="*/ 441734 h 2797795"/>
              <a:gd name="connsiteX131" fmla="*/ 839362 w 2745173"/>
              <a:gd name="connsiteY131" fmla="*/ 501453 h 2797795"/>
              <a:gd name="connsiteX132" fmla="*/ 647117 w 2745173"/>
              <a:gd name="connsiteY132" fmla="*/ 627979 h 2797795"/>
              <a:gd name="connsiteX133" fmla="*/ 484323 w 2745173"/>
              <a:gd name="connsiteY133" fmla="*/ 734873 h 2797795"/>
              <a:gd name="connsiteX134" fmla="*/ 473143 w 2745173"/>
              <a:gd name="connsiteY134" fmla="*/ 754506 h 2797795"/>
              <a:gd name="connsiteX135" fmla="*/ 473143 w 2745173"/>
              <a:gd name="connsiteY135" fmla="*/ 762687 h 2797795"/>
              <a:gd name="connsiteX136" fmla="*/ 476415 w 2745173"/>
              <a:gd name="connsiteY136" fmla="*/ 977837 h 2797795"/>
              <a:gd name="connsiteX137" fmla="*/ 1422367 w 2745173"/>
              <a:gd name="connsiteY137" fmla="*/ 1111181 h 2797795"/>
              <a:gd name="connsiteX138" fmla="*/ 1424276 w 2745173"/>
              <a:gd name="connsiteY138" fmla="*/ 1111454 h 2797795"/>
              <a:gd name="connsiteX139" fmla="*/ 1424276 w 2745173"/>
              <a:gd name="connsiteY139" fmla="*/ 1127815 h 2797795"/>
              <a:gd name="connsiteX140" fmla="*/ 1434911 w 2745173"/>
              <a:gd name="connsiteY140" fmla="*/ 1152903 h 2797795"/>
              <a:gd name="connsiteX141" fmla="*/ 1477723 w 2745173"/>
              <a:gd name="connsiteY141" fmla="*/ 1192988 h 2797795"/>
              <a:gd name="connsiteX142" fmla="*/ 1698872 w 2745173"/>
              <a:gd name="connsiteY142" fmla="*/ 1403230 h 2797795"/>
              <a:gd name="connsiteX143" fmla="*/ 1781224 w 2745173"/>
              <a:gd name="connsiteY143" fmla="*/ 1482582 h 2797795"/>
              <a:gd name="connsiteX144" fmla="*/ 1799494 w 2745173"/>
              <a:gd name="connsiteY144" fmla="*/ 1486672 h 2797795"/>
              <a:gd name="connsiteX145" fmla="*/ 1823490 w 2745173"/>
              <a:gd name="connsiteY145" fmla="*/ 1477400 h 2797795"/>
              <a:gd name="connsiteX146" fmla="*/ 1998555 w 2745173"/>
              <a:gd name="connsiteY146" fmla="*/ 1409501 h 2797795"/>
              <a:gd name="connsiteX147" fmla="*/ 2187801 w 2745173"/>
              <a:gd name="connsiteY147" fmla="*/ 1337239 h 2797795"/>
              <a:gd name="connsiteX148" fmla="*/ 2206889 w 2745173"/>
              <a:gd name="connsiteY148" fmla="*/ 1315152 h 2797795"/>
              <a:gd name="connsiteX149" fmla="*/ 2235521 w 2745173"/>
              <a:gd name="connsiteY149" fmla="*/ 1200350 h 2797795"/>
              <a:gd name="connsiteX150" fmla="*/ 2269061 w 2745173"/>
              <a:gd name="connsiteY150" fmla="*/ 1068369 h 2797795"/>
              <a:gd name="connsiteX151" fmla="*/ 2294694 w 2745173"/>
              <a:gd name="connsiteY151" fmla="*/ 966657 h 2797795"/>
              <a:gd name="connsiteX152" fmla="*/ 2315964 w 2745173"/>
              <a:gd name="connsiteY152" fmla="*/ 883487 h 2797795"/>
              <a:gd name="connsiteX153" fmla="*/ 2310510 w 2745173"/>
              <a:gd name="connsiteY153" fmla="*/ 865490 h 2797795"/>
              <a:gd name="connsiteX154" fmla="*/ 2249973 w 2745173"/>
              <a:gd name="connsiteY154" fmla="*/ 806590 h 2797795"/>
              <a:gd name="connsiteX155" fmla="*/ 2097814 w 2745173"/>
              <a:gd name="connsiteY155" fmla="*/ 656066 h 2797795"/>
              <a:gd name="connsiteX156" fmla="*/ 1977559 w 2745173"/>
              <a:gd name="connsiteY156" fmla="*/ 537447 h 2797795"/>
              <a:gd name="connsiteX157" fmla="*/ 1957107 w 2745173"/>
              <a:gd name="connsiteY157" fmla="*/ 532812 h 2797795"/>
              <a:gd name="connsiteX158" fmla="*/ 1879391 w 2745173"/>
              <a:gd name="connsiteY158" fmla="*/ 557626 h 2797795"/>
              <a:gd name="connsiteX159" fmla="*/ 1684420 w 2745173"/>
              <a:gd name="connsiteY159" fmla="*/ 618163 h 2797795"/>
              <a:gd name="connsiteX160" fmla="*/ 1581889 w 2745173"/>
              <a:gd name="connsiteY160" fmla="*/ 650340 h 2797795"/>
              <a:gd name="connsiteX161" fmla="*/ 1500083 w 2745173"/>
              <a:gd name="connsiteY161" fmla="*/ 675972 h 2797795"/>
              <a:gd name="connsiteX162" fmla="*/ 1485358 w 2745173"/>
              <a:gd name="connsiteY162" fmla="*/ 692879 h 2797795"/>
              <a:gd name="connsiteX163" fmla="*/ 1466270 w 2745173"/>
              <a:gd name="connsiteY163" fmla="*/ 815316 h 2797795"/>
              <a:gd name="connsiteX164" fmla="*/ 1453726 w 2745173"/>
              <a:gd name="connsiteY164" fmla="*/ 897395 h 2797795"/>
              <a:gd name="connsiteX165" fmla="*/ 1442819 w 2745173"/>
              <a:gd name="connsiteY165" fmla="*/ 967203 h 2797795"/>
              <a:gd name="connsiteX166" fmla="*/ 1431366 w 2745173"/>
              <a:gd name="connsiteY166" fmla="*/ 1043828 h 2797795"/>
              <a:gd name="connsiteX167" fmla="*/ 1422367 w 2745173"/>
              <a:gd name="connsiteY167" fmla="*/ 1111181 h 2797795"/>
              <a:gd name="connsiteX168" fmla="*/ 1308111 w 2745173"/>
              <a:gd name="connsiteY168" fmla="*/ 2016503 h 2797795"/>
              <a:gd name="connsiteX169" fmla="*/ 1308111 w 2745173"/>
              <a:gd name="connsiteY169" fmla="*/ 2016503 h 2797795"/>
              <a:gd name="connsiteX170" fmla="*/ 1177221 w 2745173"/>
              <a:gd name="connsiteY170" fmla="*/ 2013776 h 2797795"/>
              <a:gd name="connsiteX171" fmla="*/ 1051785 w 2745173"/>
              <a:gd name="connsiteY171" fmla="*/ 2009959 h 2797795"/>
              <a:gd name="connsiteX172" fmla="*/ 1030516 w 2745173"/>
              <a:gd name="connsiteY172" fmla="*/ 2019503 h 2797795"/>
              <a:gd name="connsiteX173" fmla="*/ 993703 w 2745173"/>
              <a:gd name="connsiteY173" fmla="*/ 2059861 h 2797795"/>
              <a:gd name="connsiteX174" fmla="*/ 768736 w 2745173"/>
              <a:gd name="connsiteY174" fmla="*/ 2300916 h 2797795"/>
              <a:gd name="connsiteX175" fmla="*/ 767372 w 2745173"/>
              <a:gd name="connsiteY175" fmla="*/ 2322186 h 2797795"/>
              <a:gd name="connsiteX176" fmla="*/ 874266 w 2745173"/>
              <a:gd name="connsiteY176" fmla="*/ 2478436 h 2797795"/>
              <a:gd name="connsiteX177" fmla="*/ 1012791 w 2745173"/>
              <a:gd name="connsiteY177" fmla="*/ 2682406 h 2797795"/>
              <a:gd name="connsiteX178" fmla="*/ 1040605 w 2745173"/>
              <a:gd name="connsiteY178" fmla="*/ 2698767 h 2797795"/>
              <a:gd name="connsiteX179" fmla="*/ 1104687 w 2745173"/>
              <a:gd name="connsiteY179" fmla="*/ 2701221 h 2797795"/>
              <a:gd name="connsiteX180" fmla="*/ 1315747 w 2745173"/>
              <a:gd name="connsiteY180" fmla="*/ 2711584 h 2797795"/>
              <a:gd name="connsiteX181" fmla="*/ 1492721 w 2745173"/>
              <a:gd name="connsiteY181" fmla="*/ 2720037 h 2797795"/>
              <a:gd name="connsiteX182" fmla="*/ 1606977 w 2745173"/>
              <a:gd name="connsiteY182" fmla="*/ 2726036 h 2797795"/>
              <a:gd name="connsiteX183" fmla="*/ 1629610 w 2745173"/>
              <a:gd name="connsiteY183" fmla="*/ 2713765 h 2797795"/>
              <a:gd name="connsiteX184" fmla="*/ 1738957 w 2745173"/>
              <a:gd name="connsiteY184" fmla="*/ 2512794 h 2797795"/>
              <a:gd name="connsiteX185" fmla="*/ 1812856 w 2745173"/>
              <a:gd name="connsiteY185" fmla="*/ 2377814 h 2797795"/>
              <a:gd name="connsiteX186" fmla="*/ 1811492 w 2745173"/>
              <a:gd name="connsiteY186" fmla="*/ 2358726 h 2797795"/>
              <a:gd name="connsiteX187" fmla="*/ 1775770 w 2745173"/>
              <a:gd name="connsiteY187" fmla="*/ 2307188 h 2797795"/>
              <a:gd name="connsiteX188" fmla="*/ 1669422 w 2745173"/>
              <a:gd name="connsiteY188" fmla="*/ 2155574 h 2797795"/>
              <a:gd name="connsiteX189" fmla="*/ 1585162 w 2745173"/>
              <a:gd name="connsiteY189" fmla="*/ 2035046 h 2797795"/>
              <a:gd name="connsiteX190" fmla="*/ 1565528 w 2745173"/>
              <a:gd name="connsiteY190" fmla="*/ 2023048 h 2797795"/>
              <a:gd name="connsiteX191" fmla="*/ 1308111 w 2745173"/>
              <a:gd name="connsiteY191" fmla="*/ 2016503 h 2797795"/>
              <a:gd name="connsiteX192" fmla="*/ 192002 w 2745173"/>
              <a:gd name="connsiteY192" fmla="*/ 1634468 h 2797795"/>
              <a:gd name="connsiteX193" fmla="*/ 193366 w 2745173"/>
              <a:gd name="connsiteY193" fmla="*/ 1641558 h 2797795"/>
              <a:gd name="connsiteX194" fmla="*/ 205637 w 2745173"/>
              <a:gd name="connsiteY194" fmla="*/ 1694460 h 2797795"/>
              <a:gd name="connsiteX195" fmla="*/ 232905 w 2745173"/>
              <a:gd name="connsiteY195" fmla="*/ 1816624 h 2797795"/>
              <a:gd name="connsiteX196" fmla="*/ 257992 w 2745173"/>
              <a:gd name="connsiteY196" fmla="*/ 1926789 h 2797795"/>
              <a:gd name="connsiteX197" fmla="*/ 274081 w 2745173"/>
              <a:gd name="connsiteY197" fmla="*/ 1999870 h 2797795"/>
              <a:gd name="connsiteX198" fmla="*/ 295078 w 2745173"/>
              <a:gd name="connsiteY198" fmla="*/ 2092856 h 2797795"/>
              <a:gd name="connsiteX199" fmla="*/ 309530 w 2745173"/>
              <a:gd name="connsiteY199" fmla="*/ 2109217 h 2797795"/>
              <a:gd name="connsiteX200" fmla="*/ 344980 w 2745173"/>
              <a:gd name="connsiteY200" fmla="*/ 2123397 h 2797795"/>
              <a:gd name="connsiteX201" fmla="*/ 439602 w 2745173"/>
              <a:gd name="connsiteY201" fmla="*/ 2161573 h 2797795"/>
              <a:gd name="connsiteX202" fmla="*/ 528226 w 2745173"/>
              <a:gd name="connsiteY202" fmla="*/ 2196477 h 2797795"/>
              <a:gd name="connsiteX203" fmla="*/ 701109 w 2745173"/>
              <a:gd name="connsiteY203" fmla="*/ 2266285 h 2797795"/>
              <a:gd name="connsiteX204" fmla="*/ 715562 w 2745173"/>
              <a:gd name="connsiteY204" fmla="*/ 2262740 h 2797795"/>
              <a:gd name="connsiteX205" fmla="*/ 731650 w 2745173"/>
              <a:gd name="connsiteY205" fmla="*/ 2244197 h 2797795"/>
              <a:gd name="connsiteX206" fmla="*/ 857086 w 2745173"/>
              <a:gd name="connsiteY206" fmla="*/ 2104309 h 2797795"/>
              <a:gd name="connsiteX207" fmla="*/ 972433 w 2745173"/>
              <a:gd name="connsiteY207" fmla="*/ 1975328 h 2797795"/>
              <a:gd name="connsiteX208" fmla="*/ 976524 w 2745173"/>
              <a:gd name="connsiteY208" fmla="*/ 1957058 h 2797795"/>
              <a:gd name="connsiteX209" fmla="*/ 947073 w 2745173"/>
              <a:gd name="connsiteY209" fmla="*/ 1839529 h 2797795"/>
              <a:gd name="connsiteX210" fmla="*/ 905079 w 2745173"/>
              <a:gd name="connsiteY210" fmla="*/ 1667464 h 2797795"/>
              <a:gd name="connsiteX211" fmla="*/ 862813 w 2745173"/>
              <a:gd name="connsiteY211" fmla="*/ 1495671 h 2797795"/>
              <a:gd name="connsiteX212" fmla="*/ 847815 w 2745173"/>
              <a:gd name="connsiteY212" fmla="*/ 1476582 h 2797795"/>
              <a:gd name="connsiteX213" fmla="*/ 796550 w 2745173"/>
              <a:gd name="connsiteY213" fmla="*/ 1454495 h 2797795"/>
              <a:gd name="connsiteX214" fmla="*/ 623121 w 2745173"/>
              <a:gd name="connsiteY214" fmla="*/ 1378688 h 2797795"/>
              <a:gd name="connsiteX215" fmla="*/ 474779 w 2745173"/>
              <a:gd name="connsiteY215" fmla="*/ 1313788 h 2797795"/>
              <a:gd name="connsiteX216" fmla="*/ 451328 w 2745173"/>
              <a:gd name="connsiteY216" fmla="*/ 1319515 h 2797795"/>
              <a:gd name="connsiteX217" fmla="*/ 337890 w 2745173"/>
              <a:gd name="connsiteY217" fmla="*/ 1455586 h 2797795"/>
              <a:gd name="connsiteX218" fmla="*/ 239995 w 2745173"/>
              <a:gd name="connsiteY218" fmla="*/ 1572841 h 2797795"/>
              <a:gd name="connsiteX219" fmla="*/ 199092 w 2745173"/>
              <a:gd name="connsiteY219" fmla="*/ 1622198 h 2797795"/>
              <a:gd name="connsiteX220" fmla="*/ 192002 w 2745173"/>
              <a:gd name="connsiteY220" fmla="*/ 1634468 h 2797795"/>
              <a:gd name="connsiteX221" fmla="*/ 1617066 w 2745173"/>
              <a:gd name="connsiteY221" fmla="*/ 1970692 h 2797795"/>
              <a:gd name="connsiteX222" fmla="*/ 1621702 w 2745173"/>
              <a:gd name="connsiteY222" fmla="*/ 1980236 h 2797795"/>
              <a:gd name="connsiteX223" fmla="*/ 1681966 w 2745173"/>
              <a:gd name="connsiteY223" fmla="*/ 2062588 h 2797795"/>
              <a:gd name="connsiteX224" fmla="*/ 1828671 w 2745173"/>
              <a:gd name="connsiteY224" fmla="*/ 2262467 h 2797795"/>
              <a:gd name="connsiteX225" fmla="*/ 1862484 w 2745173"/>
              <a:gd name="connsiteY225" fmla="*/ 2308551 h 2797795"/>
              <a:gd name="connsiteX226" fmla="*/ 1877482 w 2745173"/>
              <a:gd name="connsiteY226" fmla="*/ 2312915 h 2797795"/>
              <a:gd name="connsiteX227" fmla="*/ 1939110 w 2745173"/>
              <a:gd name="connsiteY227" fmla="*/ 2281010 h 2797795"/>
              <a:gd name="connsiteX228" fmla="*/ 2116084 w 2745173"/>
              <a:gd name="connsiteY228" fmla="*/ 2190751 h 2797795"/>
              <a:gd name="connsiteX229" fmla="*/ 2264153 w 2745173"/>
              <a:gd name="connsiteY229" fmla="*/ 2115762 h 2797795"/>
              <a:gd name="connsiteX230" fmla="*/ 2293876 w 2745173"/>
              <a:gd name="connsiteY230" fmla="*/ 2081676 h 2797795"/>
              <a:gd name="connsiteX231" fmla="*/ 2300420 w 2745173"/>
              <a:gd name="connsiteY231" fmla="*/ 2063678 h 2797795"/>
              <a:gd name="connsiteX232" fmla="*/ 2359048 w 2745173"/>
              <a:gd name="connsiteY232" fmla="*/ 1903884 h 2797795"/>
              <a:gd name="connsiteX233" fmla="*/ 2424766 w 2745173"/>
              <a:gd name="connsiteY233" fmla="*/ 1724728 h 2797795"/>
              <a:gd name="connsiteX234" fmla="*/ 2422312 w 2745173"/>
              <a:gd name="connsiteY234" fmla="*/ 1704549 h 2797795"/>
              <a:gd name="connsiteX235" fmla="*/ 2289240 w 2745173"/>
              <a:gd name="connsiteY235" fmla="*/ 1503306 h 2797795"/>
              <a:gd name="connsiteX236" fmla="*/ 2229794 w 2745173"/>
              <a:gd name="connsiteY236" fmla="*/ 1413592 h 2797795"/>
              <a:gd name="connsiteX237" fmla="*/ 2210434 w 2745173"/>
              <a:gd name="connsiteY237" fmla="*/ 1406775 h 2797795"/>
              <a:gd name="connsiteX238" fmla="*/ 2199253 w 2745173"/>
              <a:gd name="connsiteY238" fmla="*/ 1411683 h 2797795"/>
              <a:gd name="connsiteX239" fmla="*/ 2089633 w 2745173"/>
              <a:gd name="connsiteY239" fmla="*/ 1452313 h 2797795"/>
              <a:gd name="connsiteX240" fmla="*/ 1933111 w 2745173"/>
              <a:gd name="connsiteY240" fmla="*/ 1511759 h 2797795"/>
              <a:gd name="connsiteX241" fmla="*/ 1786405 w 2745173"/>
              <a:gd name="connsiteY241" fmla="*/ 1566297 h 2797795"/>
              <a:gd name="connsiteX242" fmla="*/ 1768680 w 2745173"/>
              <a:gd name="connsiteY242" fmla="*/ 1583476 h 2797795"/>
              <a:gd name="connsiteX243" fmla="*/ 1737321 w 2745173"/>
              <a:gd name="connsiteY243" fmla="*/ 1663373 h 2797795"/>
              <a:gd name="connsiteX244" fmla="*/ 1620338 w 2745173"/>
              <a:gd name="connsiteY244" fmla="*/ 1959784 h 2797795"/>
              <a:gd name="connsiteX245" fmla="*/ 1617066 w 2745173"/>
              <a:gd name="connsiteY245" fmla="*/ 1970692 h 2797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</a:cxnLst>
            <a:rect l="l" t="t" r="r" b="b"/>
            <a:pathLst>
              <a:path w="672" h="1260">
                <a:moveTo>
                  <a:pt x="428" y="633"/>
                </a:moveTo>
                <a:cubicBezTo>
                  <a:pt x="427" y="633"/>
                  <a:pt x="426" y="633"/>
                  <a:pt x="425" y="634"/>
                </a:cubicBezTo>
                <a:cubicBezTo>
                  <a:pt x="423" y="634"/>
                  <a:pt x="421" y="635"/>
                  <a:pt x="420" y="636"/>
                </a:cubicBezTo>
                <a:cubicBezTo>
                  <a:pt x="403" y="642"/>
                  <a:pt x="386" y="648"/>
                  <a:pt x="369" y="654"/>
                </a:cubicBezTo>
                <a:cubicBezTo>
                  <a:pt x="345" y="663"/>
                  <a:pt x="321" y="672"/>
                  <a:pt x="297" y="681"/>
                </a:cubicBezTo>
                <a:cubicBezTo>
                  <a:pt x="274" y="689"/>
                  <a:pt x="251" y="697"/>
                  <a:pt x="229" y="705"/>
                </a:cubicBezTo>
                <a:cubicBezTo>
                  <a:pt x="225" y="707"/>
                  <a:pt x="222" y="709"/>
                  <a:pt x="221" y="713"/>
                </a:cubicBezTo>
                <a:cubicBezTo>
                  <a:pt x="216" y="725"/>
                  <a:pt x="211" y="737"/>
                  <a:pt x="206" y="749"/>
                </a:cubicBezTo>
                <a:cubicBezTo>
                  <a:pt x="188" y="794"/>
                  <a:pt x="170" y="838"/>
                  <a:pt x="152" y="883"/>
                </a:cubicBezTo>
                <a:cubicBezTo>
                  <a:pt x="151" y="884"/>
                  <a:pt x="151" y="886"/>
                  <a:pt x="151" y="888"/>
                </a:cubicBezTo>
                <a:cubicBezTo>
                  <a:pt x="151" y="889"/>
                  <a:pt x="152" y="890"/>
                  <a:pt x="153" y="892"/>
                </a:cubicBezTo>
                <a:cubicBezTo>
                  <a:pt x="162" y="904"/>
                  <a:pt x="171" y="916"/>
                  <a:pt x="181" y="929"/>
                </a:cubicBezTo>
                <a:cubicBezTo>
                  <a:pt x="203" y="959"/>
                  <a:pt x="226" y="989"/>
                  <a:pt x="248" y="1019"/>
                </a:cubicBezTo>
                <a:cubicBezTo>
                  <a:pt x="254" y="1026"/>
                  <a:pt x="259" y="1033"/>
                  <a:pt x="264" y="1040"/>
                </a:cubicBezTo>
                <a:cubicBezTo>
                  <a:pt x="266" y="1043"/>
                  <a:pt x="268" y="1043"/>
                  <a:pt x="271" y="1042"/>
                </a:cubicBezTo>
                <a:cubicBezTo>
                  <a:pt x="280" y="1037"/>
                  <a:pt x="290" y="1032"/>
                  <a:pt x="299" y="1027"/>
                </a:cubicBezTo>
                <a:cubicBezTo>
                  <a:pt x="327" y="1014"/>
                  <a:pt x="354" y="1000"/>
                  <a:pt x="381" y="987"/>
                </a:cubicBezTo>
                <a:cubicBezTo>
                  <a:pt x="404" y="975"/>
                  <a:pt x="427" y="964"/>
                  <a:pt x="450" y="953"/>
                </a:cubicBezTo>
                <a:cubicBezTo>
                  <a:pt x="457" y="949"/>
                  <a:pt x="461" y="945"/>
                  <a:pt x="463" y="937"/>
                </a:cubicBezTo>
                <a:cubicBezTo>
                  <a:pt x="464" y="935"/>
                  <a:pt x="465" y="932"/>
                  <a:pt x="466" y="929"/>
                </a:cubicBezTo>
                <a:cubicBezTo>
                  <a:pt x="475" y="905"/>
                  <a:pt x="485" y="881"/>
                  <a:pt x="494" y="857"/>
                </a:cubicBezTo>
                <a:cubicBezTo>
                  <a:pt x="504" y="831"/>
                  <a:pt x="514" y="804"/>
                  <a:pt x="524" y="777"/>
                </a:cubicBezTo>
                <a:cubicBezTo>
                  <a:pt x="525" y="773"/>
                  <a:pt x="525" y="771"/>
                  <a:pt x="523" y="768"/>
                </a:cubicBezTo>
                <a:cubicBezTo>
                  <a:pt x="502" y="738"/>
                  <a:pt x="482" y="707"/>
                  <a:pt x="461" y="677"/>
                </a:cubicBezTo>
                <a:cubicBezTo>
                  <a:pt x="452" y="664"/>
                  <a:pt x="443" y="650"/>
                  <a:pt x="434" y="637"/>
                </a:cubicBezTo>
                <a:cubicBezTo>
                  <a:pt x="432" y="634"/>
                  <a:pt x="430" y="633"/>
                  <a:pt x="428" y="633"/>
                </a:cubicBezTo>
                <a:close/>
                <a:moveTo>
                  <a:pt x="310" y="239"/>
                </a:moveTo>
                <a:cubicBezTo>
                  <a:pt x="310" y="239"/>
                  <a:pt x="309" y="240"/>
                  <a:pt x="308" y="240"/>
                </a:cubicBezTo>
                <a:cubicBezTo>
                  <a:pt x="296" y="244"/>
                  <a:pt x="284" y="248"/>
                  <a:pt x="272" y="251"/>
                </a:cubicBezTo>
                <a:cubicBezTo>
                  <a:pt x="242" y="260"/>
                  <a:pt x="212" y="269"/>
                  <a:pt x="182" y="278"/>
                </a:cubicBezTo>
                <a:cubicBezTo>
                  <a:pt x="166" y="283"/>
                  <a:pt x="150" y="288"/>
                  <a:pt x="134" y="293"/>
                </a:cubicBezTo>
                <a:cubicBezTo>
                  <a:pt x="122" y="297"/>
                  <a:pt x="109" y="301"/>
                  <a:pt x="96" y="304"/>
                </a:cubicBezTo>
                <a:cubicBezTo>
                  <a:pt x="92" y="306"/>
                  <a:pt x="90" y="308"/>
                  <a:pt x="90" y="312"/>
                </a:cubicBezTo>
                <a:cubicBezTo>
                  <a:pt x="87" y="330"/>
                  <a:pt x="84" y="349"/>
                  <a:pt x="81" y="367"/>
                </a:cubicBezTo>
                <a:cubicBezTo>
                  <a:pt x="79" y="379"/>
                  <a:pt x="77" y="392"/>
                  <a:pt x="75" y="404"/>
                </a:cubicBezTo>
                <a:cubicBezTo>
                  <a:pt x="73" y="415"/>
                  <a:pt x="72" y="425"/>
                  <a:pt x="70" y="436"/>
                </a:cubicBezTo>
                <a:cubicBezTo>
                  <a:pt x="68" y="447"/>
                  <a:pt x="66" y="459"/>
                  <a:pt x="65" y="470"/>
                </a:cubicBezTo>
                <a:cubicBezTo>
                  <a:pt x="63" y="480"/>
                  <a:pt x="62" y="490"/>
                  <a:pt x="61" y="500"/>
                </a:cubicBezTo>
                <a:cubicBezTo>
                  <a:pt x="61" y="500"/>
                  <a:pt x="61" y="501"/>
                  <a:pt x="61" y="501"/>
                </a:cubicBezTo>
                <a:cubicBezTo>
                  <a:pt x="61" y="503"/>
                  <a:pt x="62" y="505"/>
                  <a:pt x="61" y="508"/>
                </a:cubicBezTo>
                <a:cubicBezTo>
                  <a:pt x="61" y="513"/>
                  <a:pt x="63" y="516"/>
                  <a:pt x="66" y="519"/>
                </a:cubicBezTo>
                <a:cubicBezTo>
                  <a:pt x="73" y="525"/>
                  <a:pt x="80" y="531"/>
                  <a:pt x="86" y="537"/>
                </a:cubicBezTo>
                <a:cubicBezTo>
                  <a:pt x="120" y="569"/>
                  <a:pt x="154" y="600"/>
                  <a:pt x="188" y="632"/>
                </a:cubicBezTo>
                <a:cubicBezTo>
                  <a:pt x="201" y="644"/>
                  <a:pt x="214" y="656"/>
                  <a:pt x="226" y="668"/>
                </a:cubicBezTo>
                <a:cubicBezTo>
                  <a:pt x="229" y="670"/>
                  <a:pt x="232" y="671"/>
                  <a:pt x="235" y="670"/>
                </a:cubicBezTo>
                <a:cubicBezTo>
                  <a:pt x="239" y="668"/>
                  <a:pt x="242" y="667"/>
                  <a:pt x="246" y="665"/>
                </a:cubicBezTo>
                <a:cubicBezTo>
                  <a:pt x="273" y="655"/>
                  <a:pt x="300" y="645"/>
                  <a:pt x="327" y="635"/>
                </a:cubicBezTo>
                <a:cubicBezTo>
                  <a:pt x="356" y="624"/>
                  <a:pt x="385" y="613"/>
                  <a:pt x="414" y="602"/>
                </a:cubicBezTo>
                <a:cubicBezTo>
                  <a:pt x="419" y="600"/>
                  <a:pt x="422" y="597"/>
                  <a:pt x="423" y="592"/>
                </a:cubicBezTo>
                <a:cubicBezTo>
                  <a:pt x="427" y="575"/>
                  <a:pt x="432" y="558"/>
                  <a:pt x="436" y="541"/>
                </a:cubicBezTo>
                <a:cubicBezTo>
                  <a:pt x="442" y="521"/>
                  <a:pt x="447" y="501"/>
                  <a:pt x="452" y="481"/>
                </a:cubicBezTo>
                <a:cubicBezTo>
                  <a:pt x="456" y="466"/>
                  <a:pt x="460" y="451"/>
                  <a:pt x="464" y="435"/>
                </a:cubicBezTo>
                <a:cubicBezTo>
                  <a:pt x="467" y="423"/>
                  <a:pt x="470" y="410"/>
                  <a:pt x="474" y="398"/>
                </a:cubicBezTo>
                <a:cubicBezTo>
                  <a:pt x="475" y="394"/>
                  <a:pt x="474" y="392"/>
                  <a:pt x="471" y="390"/>
                </a:cubicBezTo>
                <a:cubicBezTo>
                  <a:pt x="462" y="381"/>
                  <a:pt x="452" y="372"/>
                  <a:pt x="443" y="363"/>
                </a:cubicBezTo>
                <a:cubicBezTo>
                  <a:pt x="420" y="341"/>
                  <a:pt x="396" y="318"/>
                  <a:pt x="373" y="295"/>
                </a:cubicBezTo>
                <a:cubicBezTo>
                  <a:pt x="354" y="278"/>
                  <a:pt x="336" y="260"/>
                  <a:pt x="317" y="242"/>
                </a:cubicBezTo>
                <a:cubicBezTo>
                  <a:pt x="315" y="240"/>
                  <a:pt x="313" y="239"/>
                  <a:pt x="310" y="239"/>
                </a:cubicBezTo>
                <a:close/>
                <a:moveTo>
                  <a:pt x="36" y="0"/>
                </a:moveTo>
                <a:cubicBezTo>
                  <a:pt x="52" y="0"/>
                  <a:pt x="68" y="2"/>
                  <a:pt x="84" y="3"/>
                </a:cubicBezTo>
                <a:cubicBezTo>
                  <a:pt x="86" y="3"/>
                  <a:pt x="87" y="3"/>
                  <a:pt x="89" y="3"/>
                </a:cubicBezTo>
                <a:cubicBezTo>
                  <a:pt x="102" y="3"/>
                  <a:pt x="115" y="6"/>
                  <a:pt x="127" y="8"/>
                </a:cubicBezTo>
                <a:cubicBezTo>
                  <a:pt x="135" y="9"/>
                  <a:pt x="143" y="9"/>
                  <a:pt x="151" y="11"/>
                </a:cubicBezTo>
                <a:cubicBezTo>
                  <a:pt x="162" y="13"/>
                  <a:pt x="173" y="15"/>
                  <a:pt x="184" y="17"/>
                </a:cubicBezTo>
                <a:cubicBezTo>
                  <a:pt x="195" y="20"/>
                  <a:pt x="205" y="22"/>
                  <a:pt x="215" y="25"/>
                </a:cubicBezTo>
                <a:cubicBezTo>
                  <a:pt x="227" y="29"/>
                  <a:pt x="239" y="33"/>
                  <a:pt x="251" y="37"/>
                </a:cubicBezTo>
                <a:cubicBezTo>
                  <a:pt x="260" y="40"/>
                  <a:pt x="269" y="43"/>
                  <a:pt x="277" y="47"/>
                </a:cubicBezTo>
                <a:cubicBezTo>
                  <a:pt x="289" y="52"/>
                  <a:pt x="300" y="57"/>
                  <a:pt x="311" y="63"/>
                </a:cubicBezTo>
                <a:cubicBezTo>
                  <a:pt x="322" y="68"/>
                  <a:pt x="322" y="69"/>
                  <a:pt x="322" y="80"/>
                </a:cubicBezTo>
                <a:cubicBezTo>
                  <a:pt x="324" y="105"/>
                  <a:pt x="325" y="130"/>
                  <a:pt x="326" y="154"/>
                </a:cubicBezTo>
                <a:cubicBezTo>
                  <a:pt x="326" y="170"/>
                  <a:pt x="327" y="185"/>
                  <a:pt x="328" y="200"/>
                </a:cubicBezTo>
                <a:cubicBezTo>
                  <a:pt x="328" y="204"/>
                  <a:pt x="328" y="208"/>
                  <a:pt x="329" y="212"/>
                </a:cubicBezTo>
                <a:cubicBezTo>
                  <a:pt x="329" y="214"/>
                  <a:pt x="330" y="215"/>
                  <a:pt x="331" y="217"/>
                </a:cubicBezTo>
                <a:cubicBezTo>
                  <a:pt x="362" y="248"/>
                  <a:pt x="393" y="279"/>
                  <a:pt x="423" y="310"/>
                </a:cubicBezTo>
                <a:cubicBezTo>
                  <a:pt x="439" y="326"/>
                  <a:pt x="454" y="342"/>
                  <a:pt x="470" y="357"/>
                </a:cubicBezTo>
                <a:cubicBezTo>
                  <a:pt x="476" y="364"/>
                  <a:pt x="483" y="370"/>
                  <a:pt x="489" y="377"/>
                </a:cubicBezTo>
                <a:cubicBezTo>
                  <a:pt x="492" y="380"/>
                  <a:pt x="495" y="381"/>
                  <a:pt x="500" y="380"/>
                </a:cubicBezTo>
                <a:cubicBezTo>
                  <a:pt x="511" y="377"/>
                  <a:pt x="522" y="375"/>
                  <a:pt x="533" y="372"/>
                </a:cubicBezTo>
                <a:cubicBezTo>
                  <a:pt x="555" y="367"/>
                  <a:pt x="577" y="362"/>
                  <a:pt x="600" y="357"/>
                </a:cubicBezTo>
                <a:cubicBezTo>
                  <a:pt x="605" y="356"/>
                  <a:pt x="605" y="355"/>
                  <a:pt x="609" y="361"/>
                </a:cubicBezTo>
                <a:cubicBezTo>
                  <a:pt x="622" y="385"/>
                  <a:pt x="630" y="410"/>
                  <a:pt x="639" y="434"/>
                </a:cubicBezTo>
                <a:cubicBezTo>
                  <a:pt x="646" y="454"/>
                  <a:pt x="650" y="474"/>
                  <a:pt x="656" y="494"/>
                </a:cubicBezTo>
                <a:cubicBezTo>
                  <a:pt x="659" y="503"/>
                  <a:pt x="660" y="512"/>
                  <a:pt x="661" y="521"/>
                </a:cubicBezTo>
                <a:cubicBezTo>
                  <a:pt x="662" y="528"/>
                  <a:pt x="663" y="534"/>
                  <a:pt x="664" y="541"/>
                </a:cubicBezTo>
                <a:cubicBezTo>
                  <a:pt x="666" y="552"/>
                  <a:pt x="668" y="563"/>
                  <a:pt x="668" y="574"/>
                </a:cubicBezTo>
                <a:cubicBezTo>
                  <a:pt x="669" y="592"/>
                  <a:pt x="670" y="609"/>
                  <a:pt x="672" y="627"/>
                </a:cubicBezTo>
                <a:cubicBezTo>
                  <a:pt x="672" y="628"/>
                  <a:pt x="672" y="629"/>
                  <a:pt x="672" y="631"/>
                </a:cubicBezTo>
                <a:cubicBezTo>
                  <a:pt x="671" y="647"/>
                  <a:pt x="670" y="662"/>
                  <a:pt x="669" y="678"/>
                </a:cubicBezTo>
                <a:cubicBezTo>
                  <a:pt x="668" y="681"/>
                  <a:pt x="668" y="683"/>
                  <a:pt x="668" y="685"/>
                </a:cubicBezTo>
                <a:cubicBezTo>
                  <a:pt x="668" y="696"/>
                  <a:pt x="666" y="707"/>
                  <a:pt x="664" y="718"/>
                </a:cubicBezTo>
                <a:cubicBezTo>
                  <a:pt x="663" y="726"/>
                  <a:pt x="662" y="734"/>
                  <a:pt x="661" y="742"/>
                </a:cubicBezTo>
                <a:cubicBezTo>
                  <a:pt x="661" y="747"/>
                  <a:pt x="660" y="752"/>
                  <a:pt x="659" y="757"/>
                </a:cubicBezTo>
                <a:cubicBezTo>
                  <a:pt x="659" y="761"/>
                  <a:pt x="656" y="762"/>
                  <a:pt x="653" y="762"/>
                </a:cubicBezTo>
                <a:cubicBezTo>
                  <a:pt x="640" y="765"/>
                  <a:pt x="628" y="768"/>
                  <a:pt x="615" y="771"/>
                </a:cubicBezTo>
                <a:cubicBezTo>
                  <a:pt x="595" y="775"/>
                  <a:pt x="576" y="780"/>
                  <a:pt x="556" y="784"/>
                </a:cubicBezTo>
                <a:cubicBezTo>
                  <a:pt x="551" y="785"/>
                  <a:pt x="549" y="787"/>
                  <a:pt x="547" y="792"/>
                </a:cubicBezTo>
                <a:cubicBezTo>
                  <a:pt x="538" y="819"/>
                  <a:pt x="528" y="847"/>
                  <a:pt x="518" y="875"/>
                </a:cubicBezTo>
                <a:cubicBezTo>
                  <a:pt x="509" y="900"/>
                  <a:pt x="500" y="925"/>
                  <a:pt x="491" y="951"/>
                </a:cubicBezTo>
                <a:cubicBezTo>
                  <a:pt x="491" y="951"/>
                  <a:pt x="491" y="952"/>
                  <a:pt x="490" y="952"/>
                </a:cubicBezTo>
                <a:cubicBezTo>
                  <a:pt x="485" y="960"/>
                  <a:pt x="487" y="960"/>
                  <a:pt x="493" y="966"/>
                </a:cubicBezTo>
                <a:cubicBezTo>
                  <a:pt x="506" y="981"/>
                  <a:pt x="520" y="995"/>
                  <a:pt x="533" y="1010"/>
                </a:cubicBezTo>
                <a:cubicBezTo>
                  <a:pt x="538" y="1015"/>
                  <a:pt x="538" y="1016"/>
                  <a:pt x="534" y="1021"/>
                </a:cubicBezTo>
                <a:cubicBezTo>
                  <a:pt x="527" y="1029"/>
                  <a:pt x="520" y="1038"/>
                  <a:pt x="512" y="1046"/>
                </a:cubicBezTo>
                <a:cubicBezTo>
                  <a:pt x="503" y="1056"/>
                  <a:pt x="494" y="1066"/>
                  <a:pt x="484" y="1075"/>
                </a:cubicBezTo>
                <a:cubicBezTo>
                  <a:pt x="472" y="1087"/>
                  <a:pt x="461" y="1098"/>
                  <a:pt x="448" y="1109"/>
                </a:cubicBezTo>
                <a:cubicBezTo>
                  <a:pt x="430" y="1124"/>
                  <a:pt x="412" y="1138"/>
                  <a:pt x="393" y="1152"/>
                </a:cubicBezTo>
                <a:cubicBezTo>
                  <a:pt x="384" y="1159"/>
                  <a:pt x="374" y="1163"/>
                  <a:pt x="365" y="1169"/>
                </a:cubicBezTo>
                <a:cubicBezTo>
                  <a:pt x="339" y="1186"/>
                  <a:pt x="311" y="1198"/>
                  <a:pt x="283" y="1211"/>
                </a:cubicBezTo>
                <a:cubicBezTo>
                  <a:pt x="264" y="1219"/>
                  <a:pt x="244" y="1226"/>
                  <a:pt x="225" y="1233"/>
                </a:cubicBezTo>
                <a:cubicBezTo>
                  <a:pt x="209" y="1238"/>
                  <a:pt x="193" y="1241"/>
                  <a:pt x="177" y="1245"/>
                </a:cubicBezTo>
                <a:cubicBezTo>
                  <a:pt x="161" y="1248"/>
                  <a:pt x="144" y="1250"/>
                  <a:pt x="128" y="1254"/>
                </a:cubicBezTo>
                <a:cubicBezTo>
                  <a:pt x="110" y="1258"/>
                  <a:pt x="92" y="1258"/>
                  <a:pt x="74" y="1259"/>
                </a:cubicBezTo>
                <a:cubicBezTo>
                  <a:pt x="62" y="1259"/>
                  <a:pt x="49" y="1260"/>
                  <a:pt x="37" y="1260"/>
                </a:cubicBezTo>
                <a:cubicBezTo>
                  <a:pt x="31" y="1260"/>
                  <a:pt x="24" y="1260"/>
                  <a:pt x="18" y="1259"/>
                </a:cubicBezTo>
                <a:lnTo>
                  <a:pt x="0" y="1259"/>
                </a:lnTo>
                <a:lnTo>
                  <a:pt x="0" y="1221"/>
                </a:lnTo>
                <a:lnTo>
                  <a:pt x="11" y="1221"/>
                </a:lnTo>
                <a:cubicBezTo>
                  <a:pt x="38" y="1223"/>
                  <a:pt x="66" y="1224"/>
                  <a:pt x="93" y="1225"/>
                </a:cubicBezTo>
                <a:cubicBezTo>
                  <a:pt x="111" y="1226"/>
                  <a:pt x="128" y="1227"/>
                  <a:pt x="146" y="1228"/>
                </a:cubicBezTo>
                <a:cubicBezTo>
                  <a:pt x="151" y="1228"/>
                  <a:pt x="154" y="1227"/>
                  <a:pt x="156" y="1222"/>
                </a:cubicBezTo>
                <a:cubicBezTo>
                  <a:pt x="173" y="1192"/>
                  <a:pt x="190" y="1162"/>
                  <a:pt x="207" y="1132"/>
                </a:cubicBezTo>
                <a:cubicBezTo>
                  <a:pt x="218" y="1111"/>
                  <a:pt x="230" y="1091"/>
                  <a:pt x="241" y="1071"/>
                </a:cubicBezTo>
                <a:cubicBezTo>
                  <a:pt x="243" y="1068"/>
                  <a:pt x="242" y="1065"/>
                  <a:pt x="240" y="1062"/>
                </a:cubicBezTo>
                <a:cubicBezTo>
                  <a:pt x="235" y="1055"/>
                  <a:pt x="229" y="1047"/>
                  <a:pt x="224" y="1039"/>
                </a:cubicBezTo>
                <a:cubicBezTo>
                  <a:pt x="207" y="1016"/>
                  <a:pt x="191" y="993"/>
                  <a:pt x="175" y="971"/>
                </a:cubicBezTo>
                <a:cubicBezTo>
                  <a:pt x="162" y="953"/>
                  <a:pt x="149" y="935"/>
                  <a:pt x="136" y="916"/>
                </a:cubicBezTo>
                <a:cubicBezTo>
                  <a:pt x="133" y="913"/>
                  <a:pt x="131" y="911"/>
                  <a:pt x="127" y="911"/>
                </a:cubicBezTo>
                <a:cubicBezTo>
                  <a:pt x="87" y="910"/>
                  <a:pt x="47" y="909"/>
                  <a:pt x="8" y="908"/>
                </a:cubicBezTo>
                <a:lnTo>
                  <a:pt x="0" y="908"/>
                </a:lnTo>
                <a:lnTo>
                  <a:pt x="0" y="519"/>
                </a:lnTo>
                <a:lnTo>
                  <a:pt x="19" y="508"/>
                </a:lnTo>
                <a:cubicBezTo>
                  <a:pt x="22" y="505"/>
                  <a:pt x="24" y="503"/>
                  <a:pt x="25" y="499"/>
                </a:cubicBezTo>
                <a:cubicBezTo>
                  <a:pt x="26" y="489"/>
                  <a:pt x="28" y="480"/>
                  <a:pt x="29" y="470"/>
                </a:cubicBezTo>
                <a:cubicBezTo>
                  <a:pt x="32" y="453"/>
                  <a:pt x="35" y="437"/>
                  <a:pt x="37" y="421"/>
                </a:cubicBezTo>
                <a:cubicBezTo>
                  <a:pt x="40" y="405"/>
                  <a:pt x="42" y="389"/>
                  <a:pt x="45" y="374"/>
                </a:cubicBezTo>
                <a:cubicBezTo>
                  <a:pt x="48" y="354"/>
                  <a:pt x="51" y="334"/>
                  <a:pt x="55" y="314"/>
                </a:cubicBezTo>
                <a:cubicBezTo>
                  <a:pt x="56" y="307"/>
                  <a:pt x="54" y="306"/>
                  <a:pt x="49" y="303"/>
                </a:cubicBezTo>
                <a:lnTo>
                  <a:pt x="0" y="279"/>
                </a:lnTo>
                <a:lnTo>
                  <a:pt x="0" y="2"/>
                </a:lnTo>
                <a:lnTo>
                  <a:pt x="1" y="2"/>
                </a:lnTo>
                <a:cubicBezTo>
                  <a:pt x="7" y="2"/>
                  <a:pt x="13" y="1"/>
                  <a:pt x="20" y="1"/>
                </a:cubicBezTo>
                <a:cubicBezTo>
                  <a:pt x="25" y="0"/>
                  <a:pt x="31" y="0"/>
                  <a:pt x="36" y="0"/>
                </a:cubicBezTo>
                <a:close/>
              </a:path>
            </a:pathLst>
          </a:custGeom>
          <a:solidFill>
            <a:schemeClr val="accent6"/>
          </a:solidFill>
          <a:ln w="27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: 形状 13"/>
          <p:cNvSpPr/>
          <p:nvPr>
            <p:custDataLst>
              <p:tags r:id="rId3"/>
            </p:custDataLst>
          </p:nvPr>
        </p:nvSpPr>
        <p:spPr>
          <a:xfrm>
            <a:off x="10807065" y="561975"/>
            <a:ext cx="786765" cy="800100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100" name="图片 99" descr="C:\Users\ASUS\Desktop\图片1.png图片1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466533" y="1669415"/>
            <a:ext cx="3561715" cy="23710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 descr="C:\Users\ASUS\Desktop\图片2.png图片2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5840413" y="1669415"/>
            <a:ext cx="4191000" cy="24491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图片 101" descr="C:\Users\ASUS\Desktop\图片3.png图片3"/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4022725" y="4527550"/>
            <a:ext cx="3225800" cy="19862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文本框 9"/>
          <p:cNvSpPr txBox="1"/>
          <p:nvPr/>
        </p:nvSpPr>
        <p:spPr>
          <a:xfrm>
            <a:off x="1869440" y="4131310"/>
            <a:ext cx="1119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地球美景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8020050" y="4240530"/>
            <a:ext cx="14065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地球美景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7346950" y="6459855"/>
            <a:ext cx="11880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地球美景</a:t>
            </a:r>
            <a:endParaRPr lang="zh-CN" altLang="en-US"/>
          </a:p>
        </p:txBody>
      </p:sp>
    </p:spTree>
    <p:custDataLst>
      <p:tags r:id="rId7"/>
    </p:custDataLst>
  </p:cSld>
  <p:clrMapOvr>
    <a:masterClrMapping/>
  </p:clrMapOvr>
  <p:transition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0"/>
                            </p:stCondLst>
                            <p:childTnLst>
                              <p:par>
                                <p:cTn id="9" presetID="1" presetClass="emph" presetSubtype="2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500"/>
                            </p:stCondLst>
                            <p:childTnLst>
                              <p:par>
                                <p:cTn id="14" presetID="5" presetClass="exit" presetSubtype="1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572493" y="678601"/>
            <a:ext cx="4455885" cy="720518"/>
          </a:xfrm>
          <a:prstGeom prst="rect">
            <a:avLst/>
          </a:prstGeom>
          <a:noFill/>
        </p:spPr>
        <p:txBody>
          <a:bodyPr wrap="square" rtlCol="0">
            <a:normAutofit fontScale="80000"/>
          </a:bodyPr>
          <a:lstStyle/>
          <a:p>
            <a:pPr marR="0" indent="0" defTabSz="914400" fontAlgn="auto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kumimoji="0" lang="en-US" altLang="zh-CN" sz="3600" b="1" i="0" kern="1200" cap="none" spc="15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3.</a:t>
            </a:r>
            <a:r>
              <a:rPr kumimoji="0" lang="zh-CN" altLang="en-US" sz="3600" b="1" i="0" kern="1200" cap="none" spc="15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人类只有一个地球</a:t>
            </a:r>
            <a:r>
              <a:rPr kumimoji="0" lang="zh-CN" altLang="en-US" sz="3600" b="1" i="0" kern="1200" cap="none" spc="150" normalizeH="0" baseline="0" noProof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视频</a:t>
            </a:r>
            <a:endParaRPr kumimoji="0" lang="zh-CN" altLang="en-US" sz="3600" b="1" i="0" kern="1200" cap="none" spc="150" normalizeH="0" baseline="0" noProof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" name="任意多边形: 形状 5"/>
          <p:cNvSpPr/>
          <p:nvPr>
            <p:custDataLst>
              <p:tags r:id="rId2"/>
            </p:custDataLst>
          </p:nvPr>
        </p:nvSpPr>
        <p:spPr>
          <a:xfrm>
            <a:off x="-8255" y="638810"/>
            <a:ext cx="426720" cy="800100"/>
          </a:xfrm>
          <a:custGeom>
            <a:avLst/>
            <a:gdLst>
              <a:gd name="connsiteX0" fmla="*/ 956345 w 2745173"/>
              <a:gd name="connsiteY0" fmla="*/ 62971 h 2797795"/>
              <a:gd name="connsiteX1" fmla="*/ 1011427 w 2745173"/>
              <a:gd name="connsiteY1" fmla="*/ 48792 h 2797795"/>
              <a:gd name="connsiteX2" fmla="*/ 1084235 w 2745173"/>
              <a:gd name="connsiteY2" fmla="*/ 31067 h 2797795"/>
              <a:gd name="connsiteX3" fmla="*/ 1133864 w 2745173"/>
              <a:gd name="connsiteY3" fmla="*/ 22886 h 2797795"/>
              <a:gd name="connsiteX4" fmla="*/ 1172858 w 2745173"/>
              <a:gd name="connsiteY4" fmla="*/ 17432 h 2797795"/>
              <a:gd name="connsiteX5" fmla="*/ 1334017 w 2745173"/>
              <a:gd name="connsiteY5" fmla="*/ 1344 h 2797795"/>
              <a:gd name="connsiteX6" fmla="*/ 1473905 w 2745173"/>
              <a:gd name="connsiteY6" fmla="*/ 6525 h 2797795"/>
              <a:gd name="connsiteX7" fmla="*/ 1483449 w 2745173"/>
              <a:gd name="connsiteY7" fmla="*/ 7070 h 2797795"/>
              <a:gd name="connsiteX8" fmla="*/ 1567164 w 2745173"/>
              <a:gd name="connsiteY8" fmla="*/ 16887 h 2797795"/>
              <a:gd name="connsiteX9" fmla="*/ 1618429 w 2745173"/>
              <a:gd name="connsiteY9" fmla="*/ 23432 h 2797795"/>
              <a:gd name="connsiteX10" fmla="*/ 1690146 w 2745173"/>
              <a:gd name="connsiteY10" fmla="*/ 38429 h 2797795"/>
              <a:gd name="connsiteX11" fmla="*/ 1755591 w 2745173"/>
              <a:gd name="connsiteY11" fmla="*/ 56427 h 2797795"/>
              <a:gd name="connsiteX12" fmla="*/ 1834398 w 2745173"/>
              <a:gd name="connsiteY12" fmla="*/ 82332 h 2797795"/>
              <a:gd name="connsiteX13" fmla="*/ 1891662 w 2745173"/>
              <a:gd name="connsiteY13" fmla="*/ 103874 h 2797795"/>
              <a:gd name="connsiteX14" fmla="*/ 1964742 w 2745173"/>
              <a:gd name="connsiteY14" fmla="*/ 140142 h 2797795"/>
              <a:gd name="connsiteX15" fmla="*/ 1989011 w 2745173"/>
              <a:gd name="connsiteY15" fmla="*/ 178045 h 2797795"/>
              <a:gd name="connsiteX16" fmla="*/ 1996101 w 2745173"/>
              <a:gd name="connsiteY16" fmla="*/ 342748 h 2797795"/>
              <a:gd name="connsiteX17" fmla="*/ 2000192 w 2745173"/>
              <a:gd name="connsiteY17" fmla="*/ 445006 h 2797795"/>
              <a:gd name="connsiteX18" fmla="*/ 2002646 w 2745173"/>
              <a:gd name="connsiteY18" fmla="*/ 470639 h 2797795"/>
              <a:gd name="connsiteX19" fmla="*/ 2008372 w 2745173"/>
              <a:gd name="connsiteY19" fmla="*/ 481001 h 2797795"/>
              <a:gd name="connsiteX20" fmla="*/ 2207434 w 2745173"/>
              <a:gd name="connsiteY20" fmla="*/ 688516 h 2797795"/>
              <a:gd name="connsiteX21" fmla="*/ 2308328 w 2745173"/>
              <a:gd name="connsiteY21" fmla="*/ 793773 h 2797795"/>
              <a:gd name="connsiteX22" fmla="*/ 2349504 w 2745173"/>
              <a:gd name="connsiteY22" fmla="*/ 837131 h 2797795"/>
              <a:gd name="connsiteX23" fmla="*/ 2372410 w 2745173"/>
              <a:gd name="connsiteY23" fmla="*/ 843130 h 2797795"/>
              <a:gd name="connsiteX24" fmla="*/ 2445217 w 2745173"/>
              <a:gd name="connsiteY24" fmla="*/ 825950 h 2797795"/>
              <a:gd name="connsiteX25" fmla="*/ 2588378 w 2745173"/>
              <a:gd name="connsiteY25" fmla="*/ 792683 h 2797795"/>
              <a:gd name="connsiteX26" fmla="*/ 2608830 w 2745173"/>
              <a:gd name="connsiteY26" fmla="*/ 802499 h 2797795"/>
              <a:gd name="connsiteX27" fmla="*/ 2673184 w 2745173"/>
              <a:gd name="connsiteY27" fmla="*/ 964476 h 2797795"/>
              <a:gd name="connsiteX28" fmla="*/ 2711360 w 2745173"/>
              <a:gd name="connsiteY28" fmla="*/ 1097820 h 2797795"/>
              <a:gd name="connsiteX29" fmla="*/ 2721995 w 2745173"/>
              <a:gd name="connsiteY29" fmla="*/ 1157811 h 2797795"/>
              <a:gd name="connsiteX30" fmla="*/ 2727994 w 2745173"/>
              <a:gd name="connsiteY30" fmla="*/ 1200896 h 2797795"/>
              <a:gd name="connsiteX31" fmla="*/ 2736720 w 2745173"/>
              <a:gd name="connsiteY31" fmla="*/ 1275067 h 2797795"/>
              <a:gd name="connsiteX32" fmla="*/ 2744628 w 2745173"/>
              <a:gd name="connsiteY32" fmla="*/ 1392049 h 2797795"/>
              <a:gd name="connsiteX33" fmla="*/ 2745173 w 2745173"/>
              <a:gd name="connsiteY33" fmla="*/ 1400230 h 2797795"/>
              <a:gd name="connsiteX34" fmla="*/ 2737811 w 2745173"/>
              <a:gd name="connsiteY34" fmla="*/ 1506305 h 2797795"/>
              <a:gd name="connsiteX35" fmla="*/ 2736447 w 2745173"/>
              <a:gd name="connsiteY35" fmla="*/ 1521303 h 2797795"/>
              <a:gd name="connsiteX36" fmla="*/ 2728267 w 2745173"/>
              <a:gd name="connsiteY36" fmla="*/ 1594111 h 2797795"/>
              <a:gd name="connsiteX37" fmla="*/ 2721995 w 2745173"/>
              <a:gd name="connsiteY37" fmla="*/ 1648103 h 2797795"/>
              <a:gd name="connsiteX38" fmla="*/ 2717087 w 2745173"/>
              <a:gd name="connsiteY38" fmla="*/ 1681643 h 2797795"/>
              <a:gd name="connsiteX39" fmla="*/ 2704816 w 2745173"/>
              <a:gd name="connsiteY39" fmla="*/ 1692551 h 2797795"/>
              <a:gd name="connsiteX40" fmla="*/ 2621101 w 2745173"/>
              <a:gd name="connsiteY40" fmla="*/ 1711639 h 2797795"/>
              <a:gd name="connsiteX41" fmla="*/ 2494846 w 2745173"/>
              <a:gd name="connsiteY41" fmla="*/ 1739998 h 2797795"/>
              <a:gd name="connsiteX42" fmla="*/ 2474940 w 2745173"/>
              <a:gd name="connsiteY42" fmla="*/ 1757996 h 2797795"/>
              <a:gd name="connsiteX43" fmla="*/ 2411949 w 2745173"/>
              <a:gd name="connsiteY43" fmla="*/ 1942332 h 2797795"/>
              <a:gd name="connsiteX44" fmla="*/ 2353867 w 2745173"/>
              <a:gd name="connsiteY44" fmla="*/ 2110853 h 2797795"/>
              <a:gd name="connsiteX45" fmla="*/ 2352231 w 2745173"/>
              <a:gd name="connsiteY45" fmla="*/ 2114671 h 2797795"/>
              <a:gd name="connsiteX46" fmla="*/ 2357957 w 2745173"/>
              <a:gd name="connsiteY46" fmla="*/ 2144394 h 2797795"/>
              <a:gd name="connsiteX47" fmla="*/ 2445490 w 2745173"/>
              <a:gd name="connsiteY47" fmla="*/ 2243379 h 2797795"/>
              <a:gd name="connsiteX48" fmla="*/ 2446308 w 2745173"/>
              <a:gd name="connsiteY48" fmla="*/ 2266558 h 2797795"/>
              <a:gd name="connsiteX49" fmla="*/ 2399133 w 2745173"/>
              <a:gd name="connsiteY49" fmla="*/ 2322731 h 2797795"/>
              <a:gd name="connsiteX50" fmla="*/ 2338869 w 2745173"/>
              <a:gd name="connsiteY50" fmla="*/ 2387631 h 2797795"/>
              <a:gd name="connsiteX51" fmla="*/ 2260881 w 2745173"/>
              <a:gd name="connsiteY51" fmla="*/ 2461529 h 2797795"/>
              <a:gd name="connsiteX52" fmla="*/ 2141444 w 2745173"/>
              <a:gd name="connsiteY52" fmla="*/ 2558333 h 2797795"/>
              <a:gd name="connsiteX53" fmla="*/ 2081453 w 2745173"/>
              <a:gd name="connsiteY53" fmla="*/ 2595964 h 2797795"/>
              <a:gd name="connsiteX54" fmla="*/ 1902842 w 2745173"/>
              <a:gd name="connsiteY54" fmla="*/ 2688678 h 2797795"/>
              <a:gd name="connsiteX55" fmla="*/ 1777133 w 2745173"/>
              <a:gd name="connsiteY55" fmla="*/ 2736943 h 2797795"/>
              <a:gd name="connsiteX56" fmla="*/ 1674330 w 2745173"/>
              <a:gd name="connsiteY56" fmla="*/ 2763667 h 2797795"/>
              <a:gd name="connsiteX57" fmla="*/ 1567710 w 2745173"/>
              <a:gd name="connsiteY57" fmla="*/ 2784664 h 2797795"/>
              <a:gd name="connsiteX58" fmla="*/ 1451272 w 2745173"/>
              <a:gd name="connsiteY58" fmla="*/ 2794481 h 2797795"/>
              <a:gd name="connsiteX59" fmla="*/ 1371102 w 2745173"/>
              <a:gd name="connsiteY59" fmla="*/ 2797753 h 2797795"/>
              <a:gd name="connsiteX60" fmla="*/ 1330199 w 2745173"/>
              <a:gd name="connsiteY60" fmla="*/ 2796389 h 2797795"/>
              <a:gd name="connsiteX61" fmla="*/ 1233668 w 2745173"/>
              <a:gd name="connsiteY61" fmla="*/ 2792844 h 2797795"/>
              <a:gd name="connsiteX62" fmla="*/ 1185129 w 2745173"/>
              <a:gd name="connsiteY62" fmla="*/ 2786027 h 2797795"/>
              <a:gd name="connsiteX63" fmla="*/ 1146408 w 2745173"/>
              <a:gd name="connsiteY63" fmla="*/ 2778937 h 2797795"/>
              <a:gd name="connsiteX64" fmla="*/ 1065147 w 2745173"/>
              <a:gd name="connsiteY64" fmla="*/ 2763394 h 2797795"/>
              <a:gd name="connsiteX65" fmla="*/ 966161 w 2745173"/>
              <a:gd name="connsiteY65" fmla="*/ 2738852 h 2797795"/>
              <a:gd name="connsiteX66" fmla="*/ 914078 w 2745173"/>
              <a:gd name="connsiteY66" fmla="*/ 2718946 h 2797795"/>
              <a:gd name="connsiteX67" fmla="*/ 721016 w 2745173"/>
              <a:gd name="connsiteY67" fmla="*/ 2633868 h 2797795"/>
              <a:gd name="connsiteX68" fmla="*/ 656661 w 2745173"/>
              <a:gd name="connsiteY68" fmla="*/ 2595964 h 2797795"/>
              <a:gd name="connsiteX69" fmla="*/ 603215 w 2745173"/>
              <a:gd name="connsiteY69" fmla="*/ 2562969 h 2797795"/>
              <a:gd name="connsiteX70" fmla="*/ 556585 w 2745173"/>
              <a:gd name="connsiteY70" fmla="*/ 2527520 h 2797795"/>
              <a:gd name="connsiteX71" fmla="*/ 465508 w 2745173"/>
              <a:gd name="connsiteY71" fmla="*/ 2451985 h 2797795"/>
              <a:gd name="connsiteX72" fmla="*/ 307894 w 2745173"/>
              <a:gd name="connsiteY72" fmla="*/ 2288100 h 2797795"/>
              <a:gd name="connsiteX73" fmla="*/ 251175 w 2745173"/>
              <a:gd name="connsiteY73" fmla="*/ 2208203 h 2797795"/>
              <a:gd name="connsiteX74" fmla="*/ 235359 w 2745173"/>
              <a:gd name="connsiteY74" fmla="*/ 2186115 h 2797795"/>
              <a:gd name="connsiteX75" fmla="*/ 233451 w 2745173"/>
              <a:gd name="connsiteY75" fmla="*/ 2164845 h 2797795"/>
              <a:gd name="connsiteX76" fmla="*/ 244903 w 2745173"/>
              <a:gd name="connsiteY76" fmla="*/ 2138667 h 2797795"/>
              <a:gd name="connsiteX77" fmla="*/ 248448 w 2745173"/>
              <a:gd name="connsiteY77" fmla="*/ 2097764 h 2797795"/>
              <a:gd name="connsiteX78" fmla="*/ 217907 w 2745173"/>
              <a:gd name="connsiteY78" fmla="*/ 1973419 h 2797795"/>
              <a:gd name="connsiteX79" fmla="*/ 180822 w 2745173"/>
              <a:gd name="connsiteY79" fmla="*/ 1824259 h 2797795"/>
              <a:gd name="connsiteX80" fmla="*/ 148918 w 2745173"/>
              <a:gd name="connsiteY80" fmla="*/ 1697459 h 2797795"/>
              <a:gd name="connsiteX81" fmla="*/ 140464 w 2745173"/>
              <a:gd name="connsiteY81" fmla="*/ 1661737 h 2797795"/>
              <a:gd name="connsiteX82" fmla="*/ 125739 w 2745173"/>
              <a:gd name="connsiteY82" fmla="*/ 1645921 h 2797795"/>
              <a:gd name="connsiteX83" fmla="*/ 37661 w 2745173"/>
              <a:gd name="connsiteY83" fmla="*/ 1627924 h 2797795"/>
              <a:gd name="connsiteX84" fmla="*/ 27026 w 2745173"/>
              <a:gd name="connsiteY84" fmla="*/ 1626015 h 2797795"/>
              <a:gd name="connsiteX85" fmla="*/ 16937 w 2745173"/>
              <a:gd name="connsiteY85" fmla="*/ 1615108 h 2797795"/>
              <a:gd name="connsiteX86" fmla="*/ 3303 w 2745173"/>
              <a:gd name="connsiteY86" fmla="*/ 1504669 h 2797795"/>
              <a:gd name="connsiteX87" fmla="*/ 30 w 2745173"/>
              <a:gd name="connsiteY87" fmla="*/ 1413319 h 2797795"/>
              <a:gd name="connsiteX88" fmla="*/ 2212 w 2745173"/>
              <a:gd name="connsiteY88" fmla="*/ 1330422 h 2797795"/>
              <a:gd name="connsiteX89" fmla="*/ 3303 w 2745173"/>
              <a:gd name="connsiteY89" fmla="*/ 1288155 h 2797795"/>
              <a:gd name="connsiteX90" fmla="*/ 11483 w 2745173"/>
              <a:gd name="connsiteY90" fmla="*/ 1216711 h 2797795"/>
              <a:gd name="connsiteX91" fmla="*/ 21845 w 2745173"/>
              <a:gd name="connsiteY91" fmla="*/ 1153721 h 2797795"/>
              <a:gd name="connsiteX92" fmla="*/ 37116 w 2745173"/>
              <a:gd name="connsiteY92" fmla="*/ 1077641 h 2797795"/>
              <a:gd name="connsiteX93" fmla="*/ 55113 w 2745173"/>
              <a:gd name="connsiteY93" fmla="*/ 1005106 h 2797795"/>
              <a:gd name="connsiteX94" fmla="*/ 79655 w 2745173"/>
              <a:gd name="connsiteY94" fmla="*/ 927117 h 2797795"/>
              <a:gd name="connsiteX95" fmla="*/ 99561 w 2745173"/>
              <a:gd name="connsiteY95" fmla="*/ 870671 h 2797795"/>
              <a:gd name="connsiteX96" fmla="*/ 140737 w 2745173"/>
              <a:gd name="connsiteY96" fmla="*/ 783411 h 2797795"/>
              <a:gd name="connsiteX97" fmla="*/ 218726 w 2745173"/>
              <a:gd name="connsiteY97" fmla="*/ 641341 h 2797795"/>
              <a:gd name="connsiteX98" fmla="*/ 236996 w 2745173"/>
              <a:gd name="connsiteY98" fmla="*/ 634797 h 2797795"/>
              <a:gd name="connsiteX99" fmla="*/ 411788 w 2745173"/>
              <a:gd name="connsiteY99" fmla="*/ 695606 h 2797795"/>
              <a:gd name="connsiteX100" fmla="*/ 458690 w 2745173"/>
              <a:gd name="connsiteY100" fmla="*/ 688789 h 2797795"/>
              <a:gd name="connsiteX101" fmla="*/ 598306 w 2745173"/>
              <a:gd name="connsiteY101" fmla="*/ 593894 h 2797795"/>
              <a:gd name="connsiteX102" fmla="*/ 742558 w 2745173"/>
              <a:gd name="connsiteY102" fmla="*/ 496271 h 2797795"/>
              <a:gd name="connsiteX103" fmla="*/ 884628 w 2745173"/>
              <a:gd name="connsiteY103" fmla="*/ 400013 h 2797795"/>
              <a:gd name="connsiteX104" fmla="*/ 899080 w 2745173"/>
              <a:gd name="connsiteY104" fmla="*/ 389923 h 2797795"/>
              <a:gd name="connsiteX105" fmla="*/ 909715 w 2745173"/>
              <a:gd name="connsiteY105" fmla="*/ 371926 h 2797795"/>
              <a:gd name="connsiteX106" fmla="*/ 932348 w 2745173"/>
              <a:gd name="connsiteY106" fmla="*/ 222493 h 2797795"/>
              <a:gd name="connsiteX107" fmla="*/ 945983 w 2745173"/>
              <a:gd name="connsiteY107" fmla="*/ 120236 h 2797795"/>
              <a:gd name="connsiteX108" fmla="*/ 954709 w 2745173"/>
              <a:gd name="connsiteY108" fmla="*/ 76606 h 2797795"/>
              <a:gd name="connsiteX109" fmla="*/ 956345 w 2745173"/>
              <a:gd name="connsiteY109" fmla="*/ 62971 h 2797795"/>
              <a:gd name="connsiteX110" fmla="*/ 476415 w 2745173"/>
              <a:gd name="connsiteY110" fmla="*/ 977837 h 2797795"/>
              <a:gd name="connsiteX111" fmla="*/ 475324 w 2745173"/>
              <a:gd name="connsiteY111" fmla="*/ 977837 h 2797795"/>
              <a:gd name="connsiteX112" fmla="*/ 480505 w 2745173"/>
              <a:gd name="connsiteY112" fmla="*/ 1205531 h 2797795"/>
              <a:gd name="connsiteX113" fmla="*/ 491958 w 2745173"/>
              <a:gd name="connsiteY113" fmla="*/ 1221893 h 2797795"/>
              <a:gd name="connsiteX114" fmla="*/ 545950 w 2745173"/>
              <a:gd name="connsiteY114" fmla="*/ 1244526 h 2797795"/>
              <a:gd name="connsiteX115" fmla="*/ 719379 w 2745173"/>
              <a:gd name="connsiteY115" fmla="*/ 1320333 h 2797795"/>
              <a:gd name="connsiteX116" fmla="*/ 882719 w 2745173"/>
              <a:gd name="connsiteY116" fmla="*/ 1398321 h 2797795"/>
              <a:gd name="connsiteX117" fmla="*/ 904261 w 2745173"/>
              <a:gd name="connsiteY117" fmla="*/ 1397231 h 2797795"/>
              <a:gd name="connsiteX118" fmla="*/ 965071 w 2745173"/>
              <a:gd name="connsiteY118" fmla="*/ 1358509 h 2797795"/>
              <a:gd name="connsiteX119" fmla="*/ 1142590 w 2745173"/>
              <a:gd name="connsiteY119" fmla="*/ 1246980 h 2797795"/>
              <a:gd name="connsiteX120" fmla="*/ 1332653 w 2745173"/>
              <a:gd name="connsiteY120" fmla="*/ 1126997 h 2797795"/>
              <a:gd name="connsiteX121" fmla="*/ 1344924 w 2745173"/>
              <a:gd name="connsiteY121" fmla="*/ 1108727 h 2797795"/>
              <a:gd name="connsiteX122" fmla="*/ 1355013 w 2745173"/>
              <a:gd name="connsiteY122" fmla="*/ 1042737 h 2797795"/>
              <a:gd name="connsiteX123" fmla="*/ 1372465 w 2745173"/>
              <a:gd name="connsiteY123" fmla="*/ 933935 h 2797795"/>
              <a:gd name="connsiteX124" fmla="*/ 1388281 w 2745173"/>
              <a:gd name="connsiteY124" fmla="*/ 830313 h 2797795"/>
              <a:gd name="connsiteX125" fmla="*/ 1409551 w 2745173"/>
              <a:gd name="connsiteY125" fmla="*/ 697242 h 2797795"/>
              <a:gd name="connsiteX126" fmla="*/ 1397553 w 2745173"/>
              <a:gd name="connsiteY126" fmla="*/ 673791 h 2797795"/>
              <a:gd name="connsiteX127" fmla="*/ 1234486 w 2745173"/>
              <a:gd name="connsiteY127" fmla="*/ 588985 h 2797795"/>
              <a:gd name="connsiteX128" fmla="*/ 1076327 w 2745173"/>
              <a:gd name="connsiteY128" fmla="*/ 506634 h 2797795"/>
              <a:gd name="connsiteX129" fmla="*/ 951164 w 2745173"/>
              <a:gd name="connsiteY129" fmla="*/ 440643 h 2797795"/>
              <a:gd name="connsiteX130" fmla="*/ 929076 w 2745173"/>
              <a:gd name="connsiteY130" fmla="*/ 441734 h 2797795"/>
              <a:gd name="connsiteX131" fmla="*/ 839362 w 2745173"/>
              <a:gd name="connsiteY131" fmla="*/ 501453 h 2797795"/>
              <a:gd name="connsiteX132" fmla="*/ 647117 w 2745173"/>
              <a:gd name="connsiteY132" fmla="*/ 627979 h 2797795"/>
              <a:gd name="connsiteX133" fmla="*/ 484323 w 2745173"/>
              <a:gd name="connsiteY133" fmla="*/ 734873 h 2797795"/>
              <a:gd name="connsiteX134" fmla="*/ 473143 w 2745173"/>
              <a:gd name="connsiteY134" fmla="*/ 754506 h 2797795"/>
              <a:gd name="connsiteX135" fmla="*/ 473143 w 2745173"/>
              <a:gd name="connsiteY135" fmla="*/ 762687 h 2797795"/>
              <a:gd name="connsiteX136" fmla="*/ 476415 w 2745173"/>
              <a:gd name="connsiteY136" fmla="*/ 977837 h 2797795"/>
              <a:gd name="connsiteX137" fmla="*/ 1422367 w 2745173"/>
              <a:gd name="connsiteY137" fmla="*/ 1111181 h 2797795"/>
              <a:gd name="connsiteX138" fmla="*/ 1424276 w 2745173"/>
              <a:gd name="connsiteY138" fmla="*/ 1111454 h 2797795"/>
              <a:gd name="connsiteX139" fmla="*/ 1424276 w 2745173"/>
              <a:gd name="connsiteY139" fmla="*/ 1127815 h 2797795"/>
              <a:gd name="connsiteX140" fmla="*/ 1434911 w 2745173"/>
              <a:gd name="connsiteY140" fmla="*/ 1152903 h 2797795"/>
              <a:gd name="connsiteX141" fmla="*/ 1477723 w 2745173"/>
              <a:gd name="connsiteY141" fmla="*/ 1192988 h 2797795"/>
              <a:gd name="connsiteX142" fmla="*/ 1698872 w 2745173"/>
              <a:gd name="connsiteY142" fmla="*/ 1403230 h 2797795"/>
              <a:gd name="connsiteX143" fmla="*/ 1781224 w 2745173"/>
              <a:gd name="connsiteY143" fmla="*/ 1482582 h 2797795"/>
              <a:gd name="connsiteX144" fmla="*/ 1799494 w 2745173"/>
              <a:gd name="connsiteY144" fmla="*/ 1486672 h 2797795"/>
              <a:gd name="connsiteX145" fmla="*/ 1823490 w 2745173"/>
              <a:gd name="connsiteY145" fmla="*/ 1477400 h 2797795"/>
              <a:gd name="connsiteX146" fmla="*/ 1998555 w 2745173"/>
              <a:gd name="connsiteY146" fmla="*/ 1409501 h 2797795"/>
              <a:gd name="connsiteX147" fmla="*/ 2187801 w 2745173"/>
              <a:gd name="connsiteY147" fmla="*/ 1337239 h 2797795"/>
              <a:gd name="connsiteX148" fmla="*/ 2206889 w 2745173"/>
              <a:gd name="connsiteY148" fmla="*/ 1315152 h 2797795"/>
              <a:gd name="connsiteX149" fmla="*/ 2235521 w 2745173"/>
              <a:gd name="connsiteY149" fmla="*/ 1200350 h 2797795"/>
              <a:gd name="connsiteX150" fmla="*/ 2269061 w 2745173"/>
              <a:gd name="connsiteY150" fmla="*/ 1068369 h 2797795"/>
              <a:gd name="connsiteX151" fmla="*/ 2294694 w 2745173"/>
              <a:gd name="connsiteY151" fmla="*/ 966657 h 2797795"/>
              <a:gd name="connsiteX152" fmla="*/ 2315964 w 2745173"/>
              <a:gd name="connsiteY152" fmla="*/ 883487 h 2797795"/>
              <a:gd name="connsiteX153" fmla="*/ 2310510 w 2745173"/>
              <a:gd name="connsiteY153" fmla="*/ 865490 h 2797795"/>
              <a:gd name="connsiteX154" fmla="*/ 2249973 w 2745173"/>
              <a:gd name="connsiteY154" fmla="*/ 806590 h 2797795"/>
              <a:gd name="connsiteX155" fmla="*/ 2097814 w 2745173"/>
              <a:gd name="connsiteY155" fmla="*/ 656066 h 2797795"/>
              <a:gd name="connsiteX156" fmla="*/ 1977559 w 2745173"/>
              <a:gd name="connsiteY156" fmla="*/ 537447 h 2797795"/>
              <a:gd name="connsiteX157" fmla="*/ 1957107 w 2745173"/>
              <a:gd name="connsiteY157" fmla="*/ 532812 h 2797795"/>
              <a:gd name="connsiteX158" fmla="*/ 1879391 w 2745173"/>
              <a:gd name="connsiteY158" fmla="*/ 557626 h 2797795"/>
              <a:gd name="connsiteX159" fmla="*/ 1684420 w 2745173"/>
              <a:gd name="connsiteY159" fmla="*/ 618163 h 2797795"/>
              <a:gd name="connsiteX160" fmla="*/ 1581889 w 2745173"/>
              <a:gd name="connsiteY160" fmla="*/ 650340 h 2797795"/>
              <a:gd name="connsiteX161" fmla="*/ 1500083 w 2745173"/>
              <a:gd name="connsiteY161" fmla="*/ 675972 h 2797795"/>
              <a:gd name="connsiteX162" fmla="*/ 1485358 w 2745173"/>
              <a:gd name="connsiteY162" fmla="*/ 692879 h 2797795"/>
              <a:gd name="connsiteX163" fmla="*/ 1466270 w 2745173"/>
              <a:gd name="connsiteY163" fmla="*/ 815316 h 2797795"/>
              <a:gd name="connsiteX164" fmla="*/ 1453726 w 2745173"/>
              <a:gd name="connsiteY164" fmla="*/ 897395 h 2797795"/>
              <a:gd name="connsiteX165" fmla="*/ 1442819 w 2745173"/>
              <a:gd name="connsiteY165" fmla="*/ 967203 h 2797795"/>
              <a:gd name="connsiteX166" fmla="*/ 1431366 w 2745173"/>
              <a:gd name="connsiteY166" fmla="*/ 1043828 h 2797795"/>
              <a:gd name="connsiteX167" fmla="*/ 1422367 w 2745173"/>
              <a:gd name="connsiteY167" fmla="*/ 1111181 h 2797795"/>
              <a:gd name="connsiteX168" fmla="*/ 1308111 w 2745173"/>
              <a:gd name="connsiteY168" fmla="*/ 2016503 h 2797795"/>
              <a:gd name="connsiteX169" fmla="*/ 1308111 w 2745173"/>
              <a:gd name="connsiteY169" fmla="*/ 2016503 h 2797795"/>
              <a:gd name="connsiteX170" fmla="*/ 1177221 w 2745173"/>
              <a:gd name="connsiteY170" fmla="*/ 2013776 h 2797795"/>
              <a:gd name="connsiteX171" fmla="*/ 1051785 w 2745173"/>
              <a:gd name="connsiteY171" fmla="*/ 2009959 h 2797795"/>
              <a:gd name="connsiteX172" fmla="*/ 1030516 w 2745173"/>
              <a:gd name="connsiteY172" fmla="*/ 2019503 h 2797795"/>
              <a:gd name="connsiteX173" fmla="*/ 993703 w 2745173"/>
              <a:gd name="connsiteY173" fmla="*/ 2059861 h 2797795"/>
              <a:gd name="connsiteX174" fmla="*/ 768736 w 2745173"/>
              <a:gd name="connsiteY174" fmla="*/ 2300916 h 2797795"/>
              <a:gd name="connsiteX175" fmla="*/ 767372 w 2745173"/>
              <a:gd name="connsiteY175" fmla="*/ 2322186 h 2797795"/>
              <a:gd name="connsiteX176" fmla="*/ 874266 w 2745173"/>
              <a:gd name="connsiteY176" fmla="*/ 2478436 h 2797795"/>
              <a:gd name="connsiteX177" fmla="*/ 1012791 w 2745173"/>
              <a:gd name="connsiteY177" fmla="*/ 2682406 h 2797795"/>
              <a:gd name="connsiteX178" fmla="*/ 1040605 w 2745173"/>
              <a:gd name="connsiteY178" fmla="*/ 2698767 h 2797795"/>
              <a:gd name="connsiteX179" fmla="*/ 1104687 w 2745173"/>
              <a:gd name="connsiteY179" fmla="*/ 2701221 h 2797795"/>
              <a:gd name="connsiteX180" fmla="*/ 1315747 w 2745173"/>
              <a:gd name="connsiteY180" fmla="*/ 2711584 h 2797795"/>
              <a:gd name="connsiteX181" fmla="*/ 1492721 w 2745173"/>
              <a:gd name="connsiteY181" fmla="*/ 2720037 h 2797795"/>
              <a:gd name="connsiteX182" fmla="*/ 1606977 w 2745173"/>
              <a:gd name="connsiteY182" fmla="*/ 2726036 h 2797795"/>
              <a:gd name="connsiteX183" fmla="*/ 1629610 w 2745173"/>
              <a:gd name="connsiteY183" fmla="*/ 2713765 h 2797795"/>
              <a:gd name="connsiteX184" fmla="*/ 1738957 w 2745173"/>
              <a:gd name="connsiteY184" fmla="*/ 2512794 h 2797795"/>
              <a:gd name="connsiteX185" fmla="*/ 1812856 w 2745173"/>
              <a:gd name="connsiteY185" fmla="*/ 2377814 h 2797795"/>
              <a:gd name="connsiteX186" fmla="*/ 1811492 w 2745173"/>
              <a:gd name="connsiteY186" fmla="*/ 2358726 h 2797795"/>
              <a:gd name="connsiteX187" fmla="*/ 1775770 w 2745173"/>
              <a:gd name="connsiteY187" fmla="*/ 2307188 h 2797795"/>
              <a:gd name="connsiteX188" fmla="*/ 1669422 w 2745173"/>
              <a:gd name="connsiteY188" fmla="*/ 2155574 h 2797795"/>
              <a:gd name="connsiteX189" fmla="*/ 1585162 w 2745173"/>
              <a:gd name="connsiteY189" fmla="*/ 2035046 h 2797795"/>
              <a:gd name="connsiteX190" fmla="*/ 1565528 w 2745173"/>
              <a:gd name="connsiteY190" fmla="*/ 2023048 h 2797795"/>
              <a:gd name="connsiteX191" fmla="*/ 1308111 w 2745173"/>
              <a:gd name="connsiteY191" fmla="*/ 2016503 h 2797795"/>
              <a:gd name="connsiteX192" fmla="*/ 192002 w 2745173"/>
              <a:gd name="connsiteY192" fmla="*/ 1634468 h 2797795"/>
              <a:gd name="connsiteX193" fmla="*/ 193366 w 2745173"/>
              <a:gd name="connsiteY193" fmla="*/ 1641558 h 2797795"/>
              <a:gd name="connsiteX194" fmla="*/ 205637 w 2745173"/>
              <a:gd name="connsiteY194" fmla="*/ 1694460 h 2797795"/>
              <a:gd name="connsiteX195" fmla="*/ 232905 w 2745173"/>
              <a:gd name="connsiteY195" fmla="*/ 1816624 h 2797795"/>
              <a:gd name="connsiteX196" fmla="*/ 257992 w 2745173"/>
              <a:gd name="connsiteY196" fmla="*/ 1926789 h 2797795"/>
              <a:gd name="connsiteX197" fmla="*/ 274081 w 2745173"/>
              <a:gd name="connsiteY197" fmla="*/ 1999870 h 2797795"/>
              <a:gd name="connsiteX198" fmla="*/ 295078 w 2745173"/>
              <a:gd name="connsiteY198" fmla="*/ 2092856 h 2797795"/>
              <a:gd name="connsiteX199" fmla="*/ 309530 w 2745173"/>
              <a:gd name="connsiteY199" fmla="*/ 2109217 h 2797795"/>
              <a:gd name="connsiteX200" fmla="*/ 344980 w 2745173"/>
              <a:gd name="connsiteY200" fmla="*/ 2123397 h 2797795"/>
              <a:gd name="connsiteX201" fmla="*/ 439602 w 2745173"/>
              <a:gd name="connsiteY201" fmla="*/ 2161573 h 2797795"/>
              <a:gd name="connsiteX202" fmla="*/ 528226 w 2745173"/>
              <a:gd name="connsiteY202" fmla="*/ 2196477 h 2797795"/>
              <a:gd name="connsiteX203" fmla="*/ 701109 w 2745173"/>
              <a:gd name="connsiteY203" fmla="*/ 2266285 h 2797795"/>
              <a:gd name="connsiteX204" fmla="*/ 715562 w 2745173"/>
              <a:gd name="connsiteY204" fmla="*/ 2262740 h 2797795"/>
              <a:gd name="connsiteX205" fmla="*/ 731650 w 2745173"/>
              <a:gd name="connsiteY205" fmla="*/ 2244197 h 2797795"/>
              <a:gd name="connsiteX206" fmla="*/ 857086 w 2745173"/>
              <a:gd name="connsiteY206" fmla="*/ 2104309 h 2797795"/>
              <a:gd name="connsiteX207" fmla="*/ 972433 w 2745173"/>
              <a:gd name="connsiteY207" fmla="*/ 1975328 h 2797795"/>
              <a:gd name="connsiteX208" fmla="*/ 976524 w 2745173"/>
              <a:gd name="connsiteY208" fmla="*/ 1957058 h 2797795"/>
              <a:gd name="connsiteX209" fmla="*/ 947073 w 2745173"/>
              <a:gd name="connsiteY209" fmla="*/ 1839529 h 2797795"/>
              <a:gd name="connsiteX210" fmla="*/ 905079 w 2745173"/>
              <a:gd name="connsiteY210" fmla="*/ 1667464 h 2797795"/>
              <a:gd name="connsiteX211" fmla="*/ 862813 w 2745173"/>
              <a:gd name="connsiteY211" fmla="*/ 1495671 h 2797795"/>
              <a:gd name="connsiteX212" fmla="*/ 847815 w 2745173"/>
              <a:gd name="connsiteY212" fmla="*/ 1476582 h 2797795"/>
              <a:gd name="connsiteX213" fmla="*/ 796550 w 2745173"/>
              <a:gd name="connsiteY213" fmla="*/ 1454495 h 2797795"/>
              <a:gd name="connsiteX214" fmla="*/ 623121 w 2745173"/>
              <a:gd name="connsiteY214" fmla="*/ 1378688 h 2797795"/>
              <a:gd name="connsiteX215" fmla="*/ 474779 w 2745173"/>
              <a:gd name="connsiteY215" fmla="*/ 1313788 h 2797795"/>
              <a:gd name="connsiteX216" fmla="*/ 451328 w 2745173"/>
              <a:gd name="connsiteY216" fmla="*/ 1319515 h 2797795"/>
              <a:gd name="connsiteX217" fmla="*/ 337890 w 2745173"/>
              <a:gd name="connsiteY217" fmla="*/ 1455586 h 2797795"/>
              <a:gd name="connsiteX218" fmla="*/ 239995 w 2745173"/>
              <a:gd name="connsiteY218" fmla="*/ 1572841 h 2797795"/>
              <a:gd name="connsiteX219" fmla="*/ 199092 w 2745173"/>
              <a:gd name="connsiteY219" fmla="*/ 1622198 h 2797795"/>
              <a:gd name="connsiteX220" fmla="*/ 192002 w 2745173"/>
              <a:gd name="connsiteY220" fmla="*/ 1634468 h 2797795"/>
              <a:gd name="connsiteX221" fmla="*/ 1617066 w 2745173"/>
              <a:gd name="connsiteY221" fmla="*/ 1970692 h 2797795"/>
              <a:gd name="connsiteX222" fmla="*/ 1621702 w 2745173"/>
              <a:gd name="connsiteY222" fmla="*/ 1980236 h 2797795"/>
              <a:gd name="connsiteX223" fmla="*/ 1681966 w 2745173"/>
              <a:gd name="connsiteY223" fmla="*/ 2062588 h 2797795"/>
              <a:gd name="connsiteX224" fmla="*/ 1828671 w 2745173"/>
              <a:gd name="connsiteY224" fmla="*/ 2262467 h 2797795"/>
              <a:gd name="connsiteX225" fmla="*/ 1862484 w 2745173"/>
              <a:gd name="connsiteY225" fmla="*/ 2308551 h 2797795"/>
              <a:gd name="connsiteX226" fmla="*/ 1877482 w 2745173"/>
              <a:gd name="connsiteY226" fmla="*/ 2312915 h 2797795"/>
              <a:gd name="connsiteX227" fmla="*/ 1939110 w 2745173"/>
              <a:gd name="connsiteY227" fmla="*/ 2281010 h 2797795"/>
              <a:gd name="connsiteX228" fmla="*/ 2116084 w 2745173"/>
              <a:gd name="connsiteY228" fmla="*/ 2190751 h 2797795"/>
              <a:gd name="connsiteX229" fmla="*/ 2264153 w 2745173"/>
              <a:gd name="connsiteY229" fmla="*/ 2115762 h 2797795"/>
              <a:gd name="connsiteX230" fmla="*/ 2293876 w 2745173"/>
              <a:gd name="connsiteY230" fmla="*/ 2081676 h 2797795"/>
              <a:gd name="connsiteX231" fmla="*/ 2300420 w 2745173"/>
              <a:gd name="connsiteY231" fmla="*/ 2063678 h 2797795"/>
              <a:gd name="connsiteX232" fmla="*/ 2359048 w 2745173"/>
              <a:gd name="connsiteY232" fmla="*/ 1903884 h 2797795"/>
              <a:gd name="connsiteX233" fmla="*/ 2424766 w 2745173"/>
              <a:gd name="connsiteY233" fmla="*/ 1724728 h 2797795"/>
              <a:gd name="connsiteX234" fmla="*/ 2422312 w 2745173"/>
              <a:gd name="connsiteY234" fmla="*/ 1704549 h 2797795"/>
              <a:gd name="connsiteX235" fmla="*/ 2289240 w 2745173"/>
              <a:gd name="connsiteY235" fmla="*/ 1503306 h 2797795"/>
              <a:gd name="connsiteX236" fmla="*/ 2229794 w 2745173"/>
              <a:gd name="connsiteY236" fmla="*/ 1413592 h 2797795"/>
              <a:gd name="connsiteX237" fmla="*/ 2210434 w 2745173"/>
              <a:gd name="connsiteY237" fmla="*/ 1406775 h 2797795"/>
              <a:gd name="connsiteX238" fmla="*/ 2199253 w 2745173"/>
              <a:gd name="connsiteY238" fmla="*/ 1411683 h 2797795"/>
              <a:gd name="connsiteX239" fmla="*/ 2089633 w 2745173"/>
              <a:gd name="connsiteY239" fmla="*/ 1452313 h 2797795"/>
              <a:gd name="connsiteX240" fmla="*/ 1933111 w 2745173"/>
              <a:gd name="connsiteY240" fmla="*/ 1511759 h 2797795"/>
              <a:gd name="connsiteX241" fmla="*/ 1786405 w 2745173"/>
              <a:gd name="connsiteY241" fmla="*/ 1566297 h 2797795"/>
              <a:gd name="connsiteX242" fmla="*/ 1768680 w 2745173"/>
              <a:gd name="connsiteY242" fmla="*/ 1583476 h 2797795"/>
              <a:gd name="connsiteX243" fmla="*/ 1737321 w 2745173"/>
              <a:gd name="connsiteY243" fmla="*/ 1663373 h 2797795"/>
              <a:gd name="connsiteX244" fmla="*/ 1620338 w 2745173"/>
              <a:gd name="connsiteY244" fmla="*/ 1959784 h 2797795"/>
              <a:gd name="connsiteX245" fmla="*/ 1617066 w 2745173"/>
              <a:gd name="connsiteY245" fmla="*/ 1970692 h 2797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</a:cxnLst>
            <a:rect l="l" t="t" r="r" b="b"/>
            <a:pathLst>
              <a:path w="672" h="1260">
                <a:moveTo>
                  <a:pt x="428" y="633"/>
                </a:moveTo>
                <a:cubicBezTo>
                  <a:pt x="427" y="633"/>
                  <a:pt x="426" y="633"/>
                  <a:pt x="425" y="634"/>
                </a:cubicBezTo>
                <a:cubicBezTo>
                  <a:pt x="423" y="634"/>
                  <a:pt x="421" y="635"/>
                  <a:pt x="420" y="636"/>
                </a:cubicBezTo>
                <a:cubicBezTo>
                  <a:pt x="403" y="642"/>
                  <a:pt x="386" y="648"/>
                  <a:pt x="369" y="654"/>
                </a:cubicBezTo>
                <a:cubicBezTo>
                  <a:pt x="345" y="663"/>
                  <a:pt x="321" y="672"/>
                  <a:pt x="297" y="681"/>
                </a:cubicBezTo>
                <a:cubicBezTo>
                  <a:pt x="274" y="689"/>
                  <a:pt x="251" y="697"/>
                  <a:pt x="229" y="705"/>
                </a:cubicBezTo>
                <a:cubicBezTo>
                  <a:pt x="225" y="707"/>
                  <a:pt x="222" y="709"/>
                  <a:pt x="221" y="713"/>
                </a:cubicBezTo>
                <a:cubicBezTo>
                  <a:pt x="216" y="725"/>
                  <a:pt x="211" y="737"/>
                  <a:pt x="206" y="749"/>
                </a:cubicBezTo>
                <a:cubicBezTo>
                  <a:pt x="188" y="794"/>
                  <a:pt x="170" y="838"/>
                  <a:pt x="152" y="883"/>
                </a:cubicBezTo>
                <a:cubicBezTo>
                  <a:pt x="151" y="884"/>
                  <a:pt x="151" y="886"/>
                  <a:pt x="151" y="888"/>
                </a:cubicBezTo>
                <a:cubicBezTo>
                  <a:pt x="151" y="889"/>
                  <a:pt x="152" y="890"/>
                  <a:pt x="153" y="892"/>
                </a:cubicBezTo>
                <a:cubicBezTo>
                  <a:pt x="162" y="904"/>
                  <a:pt x="171" y="916"/>
                  <a:pt x="181" y="929"/>
                </a:cubicBezTo>
                <a:cubicBezTo>
                  <a:pt x="203" y="959"/>
                  <a:pt x="226" y="989"/>
                  <a:pt x="248" y="1019"/>
                </a:cubicBezTo>
                <a:cubicBezTo>
                  <a:pt x="254" y="1026"/>
                  <a:pt x="259" y="1033"/>
                  <a:pt x="264" y="1040"/>
                </a:cubicBezTo>
                <a:cubicBezTo>
                  <a:pt x="266" y="1043"/>
                  <a:pt x="268" y="1043"/>
                  <a:pt x="271" y="1042"/>
                </a:cubicBezTo>
                <a:cubicBezTo>
                  <a:pt x="280" y="1037"/>
                  <a:pt x="290" y="1032"/>
                  <a:pt x="299" y="1027"/>
                </a:cubicBezTo>
                <a:cubicBezTo>
                  <a:pt x="327" y="1014"/>
                  <a:pt x="354" y="1000"/>
                  <a:pt x="381" y="987"/>
                </a:cubicBezTo>
                <a:cubicBezTo>
                  <a:pt x="404" y="975"/>
                  <a:pt x="427" y="964"/>
                  <a:pt x="450" y="953"/>
                </a:cubicBezTo>
                <a:cubicBezTo>
                  <a:pt x="457" y="949"/>
                  <a:pt x="461" y="945"/>
                  <a:pt x="463" y="937"/>
                </a:cubicBezTo>
                <a:cubicBezTo>
                  <a:pt x="464" y="935"/>
                  <a:pt x="465" y="932"/>
                  <a:pt x="466" y="929"/>
                </a:cubicBezTo>
                <a:cubicBezTo>
                  <a:pt x="475" y="905"/>
                  <a:pt x="485" y="881"/>
                  <a:pt x="494" y="857"/>
                </a:cubicBezTo>
                <a:cubicBezTo>
                  <a:pt x="504" y="831"/>
                  <a:pt x="514" y="804"/>
                  <a:pt x="524" y="777"/>
                </a:cubicBezTo>
                <a:cubicBezTo>
                  <a:pt x="525" y="773"/>
                  <a:pt x="525" y="771"/>
                  <a:pt x="523" y="768"/>
                </a:cubicBezTo>
                <a:cubicBezTo>
                  <a:pt x="502" y="738"/>
                  <a:pt x="482" y="707"/>
                  <a:pt x="461" y="677"/>
                </a:cubicBezTo>
                <a:cubicBezTo>
                  <a:pt x="452" y="664"/>
                  <a:pt x="443" y="650"/>
                  <a:pt x="434" y="637"/>
                </a:cubicBezTo>
                <a:cubicBezTo>
                  <a:pt x="432" y="634"/>
                  <a:pt x="430" y="633"/>
                  <a:pt x="428" y="633"/>
                </a:cubicBezTo>
                <a:close/>
                <a:moveTo>
                  <a:pt x="310" y="239"/>
                </a:moveTo>
                <a:cubicBezTo>
                  <a:pt x="310" y="239"/>
                  <a:pt x="309" y="240"/>
                  <a:pt x="308" y="240"/>
                </a:cubicBezTo>
                <a:cubicBezTo>
                  <a:pt x="296" y="244"/>
                  <a:pt x="284" y="248"/>
                  <a:pt x="272" y="251"/>
                </a:cubicBezTo>
                <a:cubicBezTo>
                  <a:pt x="242" y="260"/>
                  <a:pt x="212" y="269"/>
                  <a:pt x="182" y="278"/>
                </a:cubicBezTo>
                <a:cubicBezTo>
                  <a:pt x="166" y="283"/>
                  <a:pt x="150" y="288"/>
                  <a:pt x="134" y="293"/>
                </a:cubicBezTo>
                <a:cubicBezTo>
                  <a:pt x="122" y="297"/>
                  <a:pt x="109" y="301"/>
                  <a:pt x="96" y="304"/>
                </a:cubicBezTo>
                <a:cubicBezTo>
                  <a:pt x="92" y="306"/>
                  <a:pt x="90" y="308"/>
                  <a:pt x="90" y="312"/>
                </a:cubicBezTo>
                <a:cubicBezTo>
                  <a:pt x="87" y="330"/>
                  <a:pt x="84" y="349"/>
                  <a:pt x="81" y="367"/>
                </a:cubicBezTo>
                <a:cubicBezTo>
                  <a:pt x="79" y="379"/>
                  <a:pt x="77" y="392"/>
                  <a:pt x="75" y="404"/>
                </a:cubicBezTo>
                <a:cubicBezTo>
                  <a:pt x="73" y="415"/>
                  <a:pt x="72" y="425"/>
                  <a:pt x="70" y="436"/>
                </a:cubicBezTo>
                <a:cubicBezTo>
                  <a:pt x="68" y="447"/>
                  <a:pt x="66" y="459"/>
                  <a:pt x="65" y="470"/>
                </a:cubicBezTo>
                <a:cubicBezTo>
                  <a:pt x="63" y="480"/>
                  <a:pt x="62" y="490"/>
                  <a:pt x="61" y="500"/>
                </a:cubicBezTo>
                <a:cubicBezTo>
                  <a:pt x="61" y="500"/>
                  <a:pt x="61" y="501"/>
                  <a:pt x="61" y="501"/>
                </a:cubicBezTo>
                <a:cubicBezTo>
                  <a:pt x="61" y="503"/>
                  <a:pt x="62" y="505"/>
                  <a:pt x="61" y="508"/>
                </a:cubicBezTo>
                <a:cubicBezTo>
                  <a:pt x="61" y="513"/>
                  <a:pt x="63" y="516"/>
                  <a:pt x="66" y="519"/>
                </a:cubicBezTo>
                <a:cubicBezTo>
                  <a:pt x="73" y="525"/>
                  <a:pt x="80" y="531"/>
                  <a:pt x="86" y="537"/>
                </a:cubicBezTo>
                <a:cubicBezTo>
                  <a:pt x="120" y="569"/>
                  <a:pt x="154" y="600"/>
                  <a:pt x="188" y="632"/>
                </a:cubicBezTo>
                <a:cubicBezTo>
                  <a:pt x="201" y="644"/>
                  <a:pt x="214" y="656"/>
                  <a:pt x="226" y="668"/>
                </a:cubicBezTo>
                <a:cubicBezTo>
                  <a:pt x="229" y="670"/>
                  <a:pt x="232" y="671"/>
                  <a:pt x="235" y="670"/>
                </a:cubicBezTo>
                <a:cubicBezTo>
                  <a:pt x="239" y="668"/>
                  <a:pt x="242" y="667"/>
                  <a:pt x="246" y="665"/>
                </a:cubicBezTo>
                <a:cubicBezTo>
                  <a:pt x="273" y="655"/>
                  <a:pt x="300" y="645"/>
                  <a:pt x="327" y="635"/>
                </a:cubicBezTo>
                <a:cubicBezTo>
                  <a:pt x="356" y="624"/>
                  <a:pt x="385" y="613"/>
                  <a:pt x="414" y="602"/>
                </a:cubicBezTo>
                <a:cubicBezTo>
                  <a:pt x="419" y="600"/>
                  <a:pt x="422" y="597"/>
                  <a:pt x="423" y="592"/>
                </a:cubicBezTo>
                <a:cubicBezTo>
                  <a:pt x="427" y="575"/>
                  <a:pt x="432" y="558"/>
                  <a:pt x="436" y="541"/>
                </a:cubicBezTo>
                <a:cubicBezTo>
                  <a:pt x="442" y="521"/>
                  <a:pt x="447" y="501"/>
                  <a:pt x="452" y="481"/>
                </a:cubicBezTo>
                <a:cubicBezTo>
                  <a:pt x="456" y="466"/>
                  <a:pt x="460" y="451"/>
                  <a:pt x="464" y="435"/>
                </a:cubicBezTo>
                <a:cubicBezTo>
                  <a:pt x="467" y="423"/>
                  <a:pt x="470" y="410"/>
                  <a:pt x="474" y="398"/>
                </a:cubicBezTo>
                <a:cubicBezTo>
                  <a:pt x="475" y="394"/>
                  <a:pt x="474" y="392"/>
                  <a:pt x="471" y="390"/>
                </a:cubicBezTo>
                <a:cubicBezTo>
                  <a:pt x="462" y="381"/>
                  <a:pt x="452" y="372"/>
                  <a:pt x="443" y="363"/>
                </a:cubicBezTo>
                <a:cubicBezTo>
                  <a:pt x="420" y="341"/>
                  <a:pt x="396" y="318"/>
                  <a:pt x="373" y="295"/>
                </a:cubicBezTo>
                <a:cubicBezTo>
                  <a:pt x="354" y="278"/>
                  <a:pt x="336" y="260"/>
                  <a:pt x="317" y="242"/>
                </a:cubicBezTo>
                <a:cubicBezTo>
                  <a:pt x="315" y="240"/>
                  <a:pt x="313" y="239"/>
                  <a:pt x="310" y="239"/>
                </a:cubicBezTo>
                <a:close/>
                <a:moveTo>
                  <a:pt x="36" y="0"/>
                </a:moveTo>
                <a:cubicBezTo>
                  <a:pt x="52" y="0"/>
                  <a:pt x="68" y="2"/>
                  <a:pt x="84" y="3"/>
                </a:cubicBezTo>
                <a:cubicBezTo>
                  <a:pt x="86" y="3"/>
                  <a:pt x="87" y="3"/>
                  <a:pt x="89" y="3"/>
                </a:cubicBezTo>
                <a:cubicBezTo>
                  <a:pt x="102" y="3"/>
                  <a:pt x="115" y="6"/>
                  <a:pt x="127" y="8"/>
                </a:cubicBezTo>
                <a:cubicBezTo>
                  <a:pt x="135" y="9"/>
                  <a:pt x="143" y="9"/>
                  <a:pt x="151" y="11"/>
                </a:cubicBezTo>
                <a:cubicBezTo>
                  <a:pt x="162" y="13"/>
                  <a:pt x="173" y="15"/>
                  <a:pt x="184" y="17"/>
                </a:cubicBezTo>
                <a:cubicBezTo>
                  <a:pt x="195" y="20"/>
                  <a:pt x="205" y="22"/>
                  <a:pt x="215" y="25"/>
                </a:cubicBezTo>
                <a:cubicBezTo>
                  <a:pt x="227" y="29"/>
                  <a:pt x="239" y="33"/>
                  <a:pt x="251" y="37"/>
                </a:cubicBezTo>
                <a:cubicBezTo>
                  <a:pt x="260" y="40"/>
                  <a:pt x="269" y="43"/>
                  <a:pt x="277" y="47"/>
                </a:cubicBezTo>
                <a:cubicBezTo>
                  <a:pt x="289" y="52"/>
                  <a:pt x="300" y="57"/>
                  <a:pt x="311" y="63"/>
                </a:cubicBezTo>
                <a:cubicBezTo>
                  <a:pt x="322" y="68"/>
                  <a:pt x="322" y="69"/>
                  <a:pt x="322" y="80"/>
                </a:cubicBezTo>
                <a:cubicBezTo>
                  <a:pt x="324" y="105"/>
                  <a:pt x="325" y="130"/>
                  <a:pt x="326" y="154"/>
                </a:cubicBezTo>
                <a:cubicBezTo>
                  <a:pt x="326" y="170"/>
                  <a:pt x="327" y="185"/>
                  <a:pt x="328" y="200"/>
                </a:cubicBezTo>
                <a:cubicBezTo>
                  <a:pt x="328" y="204"/>
                  <a:pt x="328" y="208"/>
                  <a:pt x="329" y="212"/>
                </a:cubicBezTo>
                <a:cubicBezTo>
                  <a:pt x="329" y="214"/>
                  <a:pt x="330" y="215"/>
                  <a:pt x="331" y="217"/>
                </a:cubicBezTo>
                <a:cubicBezTo>
                  <a:pt x="362" y="248"/>
                  <a:pt x="393" y="279"/>
                  <a:pt x="423" y="310"/>
                </a:cubicBezTo>
                <a:cubicBezTo>
                  <a:pt x="439" y="326"/>
                  <a:pt x="454" y="342"/>
                  <a:pt x="470" y="357"/>
                </a:cubicBezTo>
                <a:cubicBezTo>
                  <a:pt x="476" y="364"/>
                  <a:pt x="483" y="370"/>
                  <a:pt x="489" y="377"/>
                </a:cubicBezTo>
                <a:cubicBezTo>
                  <a:pt x="492" y="380"/>
                  <a:pt x="495" y="381"/>
                  <a:pt x="500" y="380"/>
                </a:cubicBezTo>
                <a:cubicBezTo>
                  <a:pt x="511" y="377"/>
                  <a:pt x="522" y="375"/>
                  <a:pt x="533" y="372"/>
                </a:cubicBezTo>
                <a:cubicBezTo>
                  <a:pt x="555" y="367"/>
                  <a:pt x="577" y="362"/>
                  <a:pt x="600" y="357"/>
                </a:cubicBezTo>
                <a:cubicBezTo>
                  <a:pt x="605" y="356"/>
                  <a:pt x="605" y="355"/>
                  <a:pt x="609" y="361"/>
                </a:cubicBezTo>
                <a:cubicBezTo>
                  <a:pt x="622" y="385"/>
                  <a:pt x="630" y="410"/>
                  <a:pt x="639" y="434"/>
                </a:cubicBezTo>
                <a:cubicBezTo>
                  <a:pt x="646" y="454"/>
                  <a:pt x="650" y="474"/>
                  <a:pt x="656" y="494"/>
                </a:cubicBezTo>
                <a:cubicBezTo>
                  <a:pt x="659" y="503"/>
                  <a:pt x="660" y="512"/>
                  <a:pt x="661" y="521"/>
                </a:cubicBezTo>
                <a:cubicBezTo>
                  <a:pt x="662" y="528"/>
                  <a:pt x="663" y="534"/>
                  <a:pt x="664" y="541"/>
                </a:cubicBezTo>
                <a:cubicBezTo>
                  <a:pt x="666" y="552"/>
                  <a:pt x="668" y="563"/>
                  <a:pt x="668" y="574"/>
                </a:cubicBezTo>
                <a:cubicBezTo>
                  <a:pt x="669" y="592"/>
                  <a:pt x="670" y="609"/>
                  <a:pt x="672" y="627"/>
                </a:cubicBezTo>
                <a:cubicBezTo>
                  <a:pt x="672" y="628"/>
                  <a:pt x="672" y="629"/>
                  <a:pt x="672" y="631"/>
                </a:cubicBezTo>
                <a:cubicBezTo>
                  <a:pt x="671" y="647"/>
                  <a:pt x="670" y="662"/>
                  <a:pt x="669" y="678"/>
                </a:cubicBezTo>
                <a:cubicBezTo>
                  <a:pt x="668" y="681"/>
                  <a:pt x="668" y="683"/>
                  <a:pt x="668" y="685"/>
                </a:cubicBezTo>
                <a:cubicBezTo>
                  <a:pt x="668" y="696"/>
                  <a:pt x="666" y="707"/>
                  <a:pt x="664" y="718"/>
                </a:cubicBezTo>
                <a:cubicBezTo>
                  <a:pt x="663" y="726"/>
                  <a:pt x="662" y="734"/>
                  <a:pt x="661" y="742"/>
                </a:cubicBezTo>
                <a:cubicBezTo>
                  <a:pt x="661" y="747"/>
                  <a:pt x="660" y="752"/>
                  <a:pt x="659" y="757"/>
                </a:cubicBezTo>
                <a:cubicBezTo>
                  <a:pt x="659" y="761"/>
                  <a:pt x="656" y="762"/>
                  <a:pt x="653" y="762"/>
                </a:cubicBezTo>
                <a:cubicBezTo>
                  <a:pt x="640" y="765"/>
                  <a:pt x="628" y="768"/>
                  <a:pt x="615" y="771"/>
                </a:cubicBezTo>
                <a:cubicBezTo>
                  <a:pt x="595" y="775"/>
                  <a:pt x="576" y="780"/>
                  <a:pt x="556" y="784"/>
                </a:cubicBezTo>
                <a:cubicBezTo>
                  <a:pt x="551" y="785"/>
                  <a:pt x="549" y="787"/>
                  <a:pt x="547" y="792"/>
                </a:cubicBezTo>
                <a:cubicBezTo>
                  <a:pt x="538" y="819"/>
                  <a:pt x="528" y="847"/>
                  <a:pt x="518" y="875"/>
                </a:cubicBezTo>
                <a:cubicBezTo>
                  <a:pt x="509" y="900"/>
                  <a:pt x="500" y="925"/>
                  <a:pt x="491" y="951"/>
                </a:cubicBezTo>
                <a:cubicBezTo>
                  <a:pt x="491" y="951"/>
                  <a:pt x="491" y="952"/>
                  <a:pt x="490" y="952"/>
                </a:cubicBezTo>
                <a:cubicBezTo>
                  <a:pt x="485" y="960"/>
                  <a:pt x="487" y="960"/>
                  <a:pt x="493" y="966"/>
                </a:cubicBezTo>
                <a:cubicBezTo>
                  <a:pt x="506" y="981"/>
                  <a:pt x="520" y="995"/>
                  <a:pt x="533" y="1010"/>
                </a:cubicBezTo>
                <a:cubicBezTo>
                  <a:pt x="538" y="1015"/>
                  <a:pt x="538" y="1016"/>
                  <a:pt x="534" y="1021"/>
                </a:cubicBezTo>
                <a:cubicBezTo>
                  <a:pt x="527" y="1029"/>
                  <a:pt x="520" y="1038"/>
                  <a:pt x="512" y="1046"/>
                </a:cubicBezTo>
                <a:cubicBezTo>
                  <a:pt x="503" y="1056"/>
                  <a:pt x="494" y="1066"/>
                  <a:pt x="484" y="1075"/>
                </a:cubicBezTo>
                <a:cubicBezTo>
                  <a:pt x="472" y="1087"/>
                  <a:pt x="461" y="1098"/>
                  <a:pt x="448" y="1109"/>
                </a:cubicBezTo>
                <a:cubicBezTo>
                  <a:pt x="430" y="1124"/>
                  <a:pt x="412" y="1138"/>
                  <a:pt x="393" y="1152"/>
                </a:cubicBezTo>
                <a:cubicBezTo>
                  <a:pt x="384" y="1159"/>
                  <a:pt x="374" y="1163"/>
                  <a:pt x="365" y="1169"/>
                </a:cubicBezTo>
                <a:cubicBezTo>
                  <a:pt x="339" y="1186"/>
                  <a:pt x="311" y="1198"/>
                  <a:pt x="283" y="1211"/>
                </a:cubicBezTo>
                <a:cubicBezTo>
                  <a:pt x="264" y="1219"/>
                  <a:pt x="244" y="1226"/>
                  <a:pt x="225" y="1233"/>
                </a:cubicBezTo>
                <a:cubicBezTo>
                  <a:pt x="209" y="1238"/>
                  <a:pt x="193" y="1241"/>
                  <a:pt x="177" y="1245"/>
                </a:cubicBezTo>
                <a:cubicBezTo>
                  <a:pt x="161" y="1248"/>
                  <a:pt x="144" y="1250"/>
                  <a:pt x="128" y="1254"/>
                </a:cubicBezTo>
                <a:cubicBezTo>
                  <a:pt x="110" y="1258"/>
                  <a:pt x="92" y="1258"/>
                  <a:pt x="74" y="1259"/>
                </a:cubicBezTo>
                <a:cubicBezTo>
                  <a:pt x="62" y="1259"/>
                  <a:pt x="49" y="1260"/>
                  <a:pt x="37" y="1260"/>
                </a:cubicBezTo>
                <a:cubicBezTo>
                  <a:pt x="31" y="1260"/>
                  <a:pt x="24" y="1260"/>
                  <a:pt x="18" y="1259"/>
                </a:cubicBezTo>
                <a:lnTo>
                  <a:pt x="0" y="1259"/>
                </a:lnTo>
                <a:lnTo>
                  <a:pt x="0" y="1221"/>
                </a:lnTo>
                <a:lnTo>
                  <a:pt x="11" y="1221"/>
                </a:lnTo>
                <a:cubicBezTo>
                  <a:pt x="38" y="1223"/>
                  <a:pt x="66" y="1224"/>
                  <a:pt x="93" y="1225"/>
                </a:cubicBezTo>
                <a:cubicBezTo>
                  <a:pt x="111" y="1226"/>
                  <a:pt x="128" y="1227"/>
                  <a:pt x="146" y="1228"/>
                </a:cubicBezTo>
                <a:cubicBezTo>
                  <a:pt x="151" y="1228"/>
                  <a:pt x="154" y="1227"/>
                  <a:pt x="156" y="1222"/>
                </a:cubicBezTo>
                <a:cubicBezTo>
                  <a:pt x="173" y="1192"/>
                  <a:pt x="190" y="1162"/>
                  <a:pt x="207" y="1132"/>
                </a:cubicBezTo>
                <a:cubicBezTo>
                  <a:pt x="218" y="1111"/>
                  <a:pt x="230" y="1091"/>
                  <a:pt x="241" y="1071"/>
                </a:cubicBezTo>
                <a:cubicBezTo>
                  <a:pt x="243" y="1068"/>
                  <a:pt x="242" y="1065"/>
                  <a:pt x="240" y="1062"/>
                </a:cubicBezTo>
                <a:cubicBezTo>
                  <a:pt x="235" y="1055"/>
                  <a:pt x="229" y="1047"/>
                  <a:pt x="224" y="1039"/>
                </a:cubicBezTo>
                <a:cubicBezTo>
                  <a:pt x="207" y="1016"/>
                  <a:pt x="191" y="993"/>
                  <a:pt x="175" y="971"/>
                </a:cubicBezTo>
                <a:cubicBezTo>
                  <a:pt x="162" y="953"/>
                  <a:pt x="149" y="935"/>
                  <a:pt x="136" y="916"/>
                </a:cubicBezTo>
                <a:cubicBezTo>
                  <a:pt x="133" y="913"/>
                  <a:pt x="131" y="911"/>
                  <a:pt x="127" y="911"/>
                </a:cubicBezTo>
                <a:cubicBezTo>
                  <a:pt x="87" y="910"/>
                  <a:pt x="47" y="909"/>
                  <a:pt x="8" y="908"/>
                </a:cubicBezTo>
                <a:lnTo>
                  <a:pt x="0" y="908"/>
                </a:lnTo>
                <a:lnTo>
                  <a:pt x="0" y="519"/>
                </a:lnTo>
                <a:lnTo>
                  <a:pt x="19" y="508"/>
                </a:lnTo>
                <a:cubicBezTo>
                  <a:pt x="22" y="505"/>
                  <a:pt x="24" y="503"/>
                  <a:pt x="25" y="499"/>
                </a:cubicBezTo>
                <a:cubicBezTo>
                  <a:pt x="26" y="489"/>
                  <a:pt x="28" y="480"/>
                  <a:pt x="29" y="470"/>
                </a:cubicBezTo>
                <a:cubicBezTo>
                  <a:pt x="32" y="453"/>
                  <a:pt x="35" y="437"/>
                  <a:pt x="37" y="421"/>
                </a:cubicBezTo>
                <a:cubicBezTo>
                  <a:pt x="40" y="405"/>
                  <a:pt x="42" y="389"/>
                  <a:pt x="45" y="374"/>
                </a:cubicBezTo>
                <a:cubicBezTo>
                  <a:pt x="48" y="354"/>
                  <a:pt x="51" y="334"/>
                  <a:pt x="55" y="314"/>
                </a:cubicBezTo>
                <a:cubicBezTo>
                  <a:pt x="56" y="307"/>
                  <a:pt x="54" y="306"/>
                  <a:pt x="49" y="303"/>
                </a:cubicBezTo>
                <a:lnTo>
                  <a:pt x="0" y="279"/>
                </a:lnTo>
                <a:lnTo>
                  <a:pt x="0" y="2"/>
                </a:lnTo>
                <a:lnTo>
                  <a:pt x="1" y="2"/>
                </a:lnTo>
                <a:cubicBezTo>
                  <a:pt x="7" y="2"/>
                  <a:pt x="13" y="1"/>
                  <a:pt x="20" y="1"/>
                </a:cubicBezTo>
                <a:cubicBezTo>
                  <a:pt x="25" y="0"/>
                  <a:pt x="31" y="0"/>
                  <a:pt x="36" y="0"/>
                </a:cubicBezTo>
                <a:close/>
              </a:path>
            </a:pathLst>
          </a:custGeom>
          <a:solidFill>
            <a:schemeClr val="accent6"/>
          </a:solidFill>
          <a:ln w="272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: 形状 13"/>
          <p:cNvSpPr/>
          <p:nvPr>
            <p:custDataLst>
              <p:tags r:id="rId3"/>
            </p:custDataLst>
          </p:nvPr>
        </p:nvSpPr>
        <p:spPr>
          <a:xfrm>
            <a:off x="10807065" y="561975"/>
            <a:ext cx="786765" cy="800100"/>
          </a:xfrm>
          <a:custGeom>
            <a:avLst/>
            <a:gdLst>
              <a:gd name="connsiteX0" fmla="*/ 6937173 w 6937476"/>
              <a:gd name="connsiteY0" fmla="*/ 3426276 h 6859803"/>
              <a:gd name="connsiteX1" fmla="*/ 6932460 w 6937476"/>
              <a:gd name="connsiteY1" fmla="*/ 3643093 h 6859803"/>
              <a:gd name="connsiteX2" fmla="*/ 6912035 w 6937476"/>
              <a:gd name="connsiteY2" fmla="*/ 3858338 h 6859803"/>
              <a:gd name="connsiteX3" fmla="*/ 6877471 w 6937476"/>
              <a:gd name="connsiteY3" fmla="*/ 4075154 h 6859803"/>
              <a:gd name="connsiteX4" fmla="*/ 6834264 w 6937476"/>
              <a:gd name="connsiteY4" fmla="*/ 4267619 h 6859803"/>
              <a:gd name="connsiteX5" fmla="*/ 6776132 w 6937476"/>
              <a:gd name="connsiteY5" fmla="*/ 4471866 h 6859803"/>
              <a:gd name="connsiteX6" fmla="*/ 6714072 w 6937476"/>
              <a:gd name="connsiteY6" fmla="*/ 4647048 h 6859803"/>
              <a:gd name="connsiteX7" fmla="*/ 6589953 w 6937476"/>
              <a:gd name="connsiteY7" fmla="*/ 4932994 h 6859803"/>
              <a:gd name="connsiteX8" fmla="*/ 6385705 w 6937476"/>
              <a:gd name="connsiteY8" fmla="*/ 5288070 h 6859803"/>
              <a:gd name="connsiteX9" fmla="*/ 6147679 w 6937476"/>
              <a:gd name="connsiteY9" fmla="*/ 5611724 h 6859803"/>
              <a:gd name="connsiteX10" fmla="*/ 5963856 w 6937476"/>
              <a:gd name="connsiteY10" fmla="*/ 5814400 h 6859803"/>
              <a:gd name="connsiteX11" fmla="*/ 5718759 w 6937476"/>
              <a:gd name="connsiteY11" fmla="*/ 6042215 h 6859803"/>
              <a:gd name="connsiteX12" fmla="*/ 5405318 w 6937476"/>
              <a:gd name="connsiteY12" fmla="*/ 6277099 h 6859803"/>
              <a:gd name="connsiteX13" fmla="*/ 5118586 w 6937476"/>
              <a:gd name="connsiteY13" fmla="*/ 6449138 h 6859803"/>
              <a:gd name="connsiteX14" fmla="*/ 4766652 w 6937476"/>
              <a:gd name="connsiteY14" fmla="*/ 6610965 h 6859803"/>
              <a:gd name="connsiteX15" fmla="*/ 4592256 w 6937476"/>
              <a:gd name="connsiteY15" fmla="*/ 6676167 h 6859803"/>
              <a:gd name="connsiteX16" fmla="*/ 4201044 w 6937476"/>
              <a:gd name="connsiteY16" fmla="*/ 6782219 h 6859803"/>
              <a:gd name="connsiteX17" fmla="*/ 4003080 w 6937476"/>
              <a:gd name="connsiteY17" fmla="*/ 6817569 h 6859803"/>
              <a:gd name="connsiteX18" fmla="*/ 3732060 w 6937476"/>
              <a:gd name="connsiteY18" fmla="*/ 6848206 h 6859803"/>
              <a:gd name="connsiteX19" fmla="*/ 3317280 w 6937476"/>
              <a:gd name="connsiteY19" fmla="*/ 6856848 h 6859803"/>
              <a:gd name="connsiteX20" fmla="*/ 3022693 w 6937476"/>
              <a:gd name="connsiteY20" fmla="*/ 6831709 h 6859803"/>
              <a:gd name="connsiteX21" fmla="*/ 2550567 w 6937476"/>
              <a:gd name="connsiteY21" fmla="*/ 6738227 h 6859803"/>
              <a:gd name="connsiteX22" fmla="*/ 2073728 w 6937476"/>
              <a:gd name="connsiteY22" fmla="*/ 6572472 h 6859803"/>
              <a:gd name="connsiteX23" fmla="*/ 1681730 w 6937476"/>
              <a:gd name="connsiteY23" fmla="*/ 6372153 h 6859803"/>
              <a:gd name="connsiteX24" fmla="*/ 1230814 w 6937476"/>
              <a:gd name="connsiteY24" fmla="*/ 6055569 h 6859803"/>
              <a:gd name="connsiteX25" fmla="*/ 1070559 w 6937476"/>
              <a:gd name="connsiteY25" fmla="*/ 5910239 h 6859803"/>
              <a:gd name="connsiteX26" fmla="*/ 1014783 w 6937476"/>
              <a:gd name="connsiteY26" fmla="*/ 5858392 h 6859803"/>
              <a:gd name="connsiteX27" fmla="*/ 671491 w 6937476"/>
              <a:gd name="connsiteY27" fmla="*/ 5461680 h 6859803"/>
              <a:gd name="connsiteX28" fmla="*/ 386330 w 6937476"/>
              <a:gd name="connsiteY28" fmla="*/ 5008409 h 6859803"/>
              <a:gd name="connsiteX29" fmla="*/ 194651 w 6937476"/>
              <a:gd name="connsiteY29" fmla="*/ 4570848 h 6859803"/>
              <a:gd name="connsiteX30" fmla="*/ 122379 w 6937476"/>
              <a:gd name="connsiteY30" fmla="*/ 4339105 h 6859803"/>
              <a:gd name="connsiteX31" fmla="*/ 82315 w 6937476"/>
              <a:gd name="connsiteY31" fmla="*/ 4185134 h 6859803"/>
              <a:gd name="connsiteX32" fmla="*/ 43822 w 6937476"/>
              <a:gd name="connsiteY32" fmla="*/ 3984029 h 6859803"/>
              <a:gd name="connsiteX33" fmla="*/ 20255 w 6937476"/>
              <a:gd name="connsiteY33" fmla="*/ 3811204 h 6859803"/>
              <a:gd name="connsiteX34" fmla="*/ 616 w 6937476"/>
              <a:gd name="connsiteY34" fmla="*/ 3504047 h 6859803"/>
              <a:gd name="connsiteX35" fmla="*/ 5330 w 6937476"/>
              <a:gd name="connsiteY35" fmla="*/ 3229885 h 6859803"/>
              <a:gd name="connsiteX36" fmla="*/ 27325 w 6937476"/>
              <a:gd name="connsiteY36" fmla="*/ 2995786 h 6859803"/>
              <a:gd name="connsiteX37" fmla="*/ 65033 w 6937476"/>
              <a:gd name="connsiteY37" fmla="*/ 2756188 h 6859803"/>
              <a:gd name="connsiteX38" fmla="*/ 99598 w 6937476"/>
              <a:gd name="connsiteY38" fmla="*/ 2604573 h 6859803"/>
              <a:gd name="connsiteX39" fmla="*/ 140447 w 6937476"/>
              <a:gd name="connsiteY39" fmla="*/ 2454530 h 6859803"/>
              <a:gd name="connsiteX40" fmla="*/ 299132 w 6937476"/>
              <a:gd name="connsiteY40" fmla="*/ 2031895 h 6859803"/>
              <a:gd name="connsiteX41" fmla="*/ 402827 w 6937476"/>
              <a:gd name="connsiteY41" fmla="*/ 1820577 h 6859803"/>
              <a:gd name="connsiteX42" fmla="*/ 537159 w 6937476"/>
              <a:gd name="connsiteY42" fmla="*/ 1591192 h 6859803"/>
              <a:gd name="connsiteX43" fmla="*/ 717839 w 6937476"/>
              <a:gd name="connsiteY43" fmla="*/ 1337454 h 6859803"/>
              <a:gd name="connsiteX44" fmla="*/ 910303 w 6937476"/>
              <a:gd name="connsiteY44" fmla="*/ 1111996 h 6859803"/>
              <a:gd name="connsiteX45" fmla="*/ 1103552 w 6937476"/>
              <a:gd name="connsiteY45" fmla="*/ 917175 h 6859803"/>
              <a:gd name="connsiteX46" fmla="*/ 1403639 w 6937476"/>
              <a:gd name="connsiteY46" fmla="*/ 671293 h 6859803"/>
              <a:gd name="connsiteX47" fmla="*/ 1744575 w 6937476"/>
              <a:gd name="connsiteY47" fmla="*/ 450548 h 6859803"/>
              <a:gd name="connsiteX48" fmla="*/ 2050161 w 6937476"/>
              <a:gd name="connsiteY48" fmla="*/ 298148 h 6859803"/>
              <a:gd name="connsiteX49" fmla="*/ 2401309 w 6937476"/>
              <a:gd name="connsiteY49" fmla="*/ 164602 h 6859803"/>
              <a:gd name="connsiteX50" fmla="*/ 2742245 w 6937476"/>
              <a:gd name="connsiteY50" fmla="*/ 75047 h 6859803"/>
              <a:gd name="connsiteX51" fmla="*/ 2970060 w 6937476"/>
              <a:gd name="connsiteY51" fmla="*/ 34983 h 6859803"/>
              <a:gd name="connsiteX52" fmla="*/ 3147598 w 6937476"/>
              <a:gd name="connsiteY52" fmla="*/ 16130 h 6859803"/>
              <a:gd name="connsiteX53" fmla="*/ 3279573 w 6937476"/>
              <a:gd name="connsiteY53" fmla="*/ 4346 h 6859803"/>
              <a:gd name="connsiteX54" fmla="*/ 3446899 w 6937476"/>
              <a:gd name="connsiteY54" fmla="*/ 1204 h 6859803"/>
              <a:gd name="connsiteX55" fmla="*/ 3687282 w 6937476"/>
              <a:gd name="connsiteY55" fmla="*/ 5917 h 6859803"/>
              <a:gd name="connsiteX56" fmla="*/ 3913526 w 6937476"/>
              <a:gd name="connsiteY56" fmla="*/ 27913 h 6859803"/>
              <a:gd name="connsiteX57" fmla="*/ 4123272 w 6937476"/>
              <a:gd name="connsiteY57" fmla="*/ 60907 h 6859803"/>
              <a:gd name="connsiteX58" fmla="*/ 4382509 w 6937476"/>
              <a:gd name="connsiteY58" fmla="*/ 119825 h 6859803"/>
              <a:gd name="connsiteX59" fmla="*/ 4650388 w 6937476"/>
              <a:gd name="connsiteY59" fmla="*/ 202309 h 6859803"/>
              <a:gd name="connsiteX60" fmla="*/ 4982683 w 6937476"/>
              <a:gd name="connsiteY60" fmla="*/ 341355 h 6859803"/>
              <a:gd name="connsiteX61" fmla="*/ 5395891 w 6937476"/>
              <a:gd name="connsiteY61" fmla="*/ 574668 h 6859803"/>
              <a:gd name="connsiteX62" fmla="*/ 5741540 w 6937476"/>
              <a:gd name="connsiteY62" fmla="*/ 835476 h 6859803"/>
              <a:gd name="connsiteX63" fmla="*/ 5967784 w 6937476"/>
              <a:gd name="connsiteY63" fmla="*/ 1045223 h 6859803"/>
              <a:gd name="connsiteX64" fmla="*/ 6367637 w 6937476"/>
              <a:gd name="connsiteY64" fmla="*/ 1537773 h 6859803"/>
              <a:gd name="connsiteX65" fmla="*/ 6629231 w 6937476"/>
              <a:gd name="connsiteY65" fmla="*/ 2005186 h 6859803"/>
              <a:gd name="connsiteX66" fmla="*/ 6784773 w 6937476"/>
              <a:gd name="connsiteY66" fmla="*/ 2408967 h 6859803"/>
              <a:gd name="connsiteX67" fmla="*/ 6890825 w 6937476"/>
              <a:gd name="connsiteY67" fmla="*/ 2851241 h 6859803"/>
              <a:gd name="connsiteX68" fmla="*/ 6920677 w 6937476"/>
              <a:gd name="connsiteY68" fmla="*/ 3053918 h 6859803"/>
              <a:gd name="connsiteX69" fmla="*/ 6934031 w 6937476"/>
              <a:gd name="connsiteY69" fmla="*/ 3212602 h 6859803"/>
              <a:gd name="connsiteX70" fmla="*/ 6937173 w 6937476"/>
              <a:gd name="connsiteY70" fmla="*/ 3426276 h 6859803"/>
              <a:gd name="connsiteX71" fmla="*/ 4270959 w 6937476"/>
              <a:gd name="connsiteY71" fmla="*/ 815051 h 6859803"/>
              <a:gd name="connsiteX72" fmla="*/ 4239536 w 6937476"/>
              <a:gd name="connsiteY72" fmla="*/ 831548 h 6859803"/>
              <a:gd name="connsiteX73" fmla="*/ 3759555 w 6937476"/>
              <a:gd name="connsiteY73" fmla="*/ 1192909 h 6859803"/>
              <a:gd name="connsiteX74" fmla="*/ 3537239 w 6937476"/>
              <a:gd name="connsiteY74" fmla="*/ 1359449 h 6859803"/>
              <a:gd name="connsiteX75" fmla="*/ 3511315 w 6937476"/>
              <a:gd name="connsiteY75" fmla="*/ 1397942 h 6859803"/>
              <a:gd name="connsiteX76" fmla="*/ 3501889 w 6937476"/>
              <a:gd name="connsiteY76" fmla="*/ 1625757 h 6859803"/>
              <a:gd name="connsiteX77" fmla="*/ 3497175 w 6937476"/>
              <a:gd name="connsiteY77" fmla="*/ 1991831 h 6859803"/>
              <a:gd name="connsiteX78" fmla="*/ 3490891 w 6937476"/>
              <a:gd name="connsiteY78" fmla="*/ 2197650 h 6859803"/>
              <a:gd name="connsiteX79" fmla="*/ 3510530 w 6937476"/>
              <a:gd name="connsiteY79" fmla="*/ 2242427 h 6859803"/>
              <a:gd name="connsiteX80" fmla="*/ 3596942 w 6937476"/>
              <a:gd name="connsiteY80" fmla="*/ 2304487 h 6859803"/>
              <a:gd name="connsiteX81" fmla="*/ 3964588 w 6937476"/>
              <a:gd name="connsiteY81" fmla="*/ 2568437 h 6859803"/>
              <a:gd name="connsiteX82" fmla="*/ 4353443 w 6937476"/>
              <a:gd name="connsiteY82" fmla="*/ 2848885 h 6859803"/>
              <a:gd name="connsiteX83" fmla="*/ 4582044 w 6937476"/>
              <a:gd name="connsiteY83" fmla="*/ 3013068 h 6859803"/>
              <a:gd name="connsiteX84" fmla="*/ 4612680 w 6937476"/>
              <a:gd name="connsiteY84" fmla="*/ 3020924 h 6859803"/>
              <a:gd name="connsiteX85" fmla="*/ 4826355 w 6937476"/>
              <a:gd name="connsiteY85" fmla="*/ 2945509 h 6859803"/>
              <a:gd name="connsiteX86" fmla="*/ 5107588 w 6937476"/>
              <a:gd name="connsiteY86" fmla="*/ 2854384 h 6859803"/>
              <a:gd name="connsiteX87" fmla="*/ 5387250 w 6937476"/>
              <a:gd name="connsiteY87" fmla="*/ 2767186 h 6859803"/>
              <a:gd name="connsiteX88" fmla="*/ 5439097 w 6937476"/>
              <a:gd name="connsiteY88" fmla="*/ 2716909 h 6859803"/>
              <a:gd name="connsiteX89" fmla="*/ 5500371 w 6937476"/>
              <a:gd name="connsiteY89" fmla="*/ 2521303 h 6859803"/>
              <a:gd name="connsiteX90" fmla="*/ 5707761 w 6937476"/>
              <a:gd name="connsiteY90" fmla="*/ 1870068 h 6859803"/>
              <a:gd name="connsiteX91" fmla="*/ 5684979 w 6937476"/>
              <a:gd name="connsiteY91" fmla="*/ 1804080 h 6859803"/>
              <a:gd name="connsiteX92" fmla="*/ 5345615 w 6937476"/>
              <a:gd name="connsiteY92" fmla="*/ 1566054 h 6859803"/>
              <a:gd name="connsiteX93" fmla="*/ 5032959 w 6937476"/>
              <a:gd name="connsiteY93" fmla="*/ 1349237 h 6859803"/>
              <a:gd name="connsiteX94" fmla="*/ 4778435 w 6937476"/>
              <a:gd name="connsiteY94" fmla="*/ 1168557 h 6859803"/>
              <a:gd name="connsiteX95" fmla="*/ 4503487 w 6937476"/>
              <a:gd name="connsiteY95" fmla="*/ 977664 h 6859803"/>
              <a:gd name="connsiteX96" fmla="*/ 4288241 w 6937476"/>
              <a:gd name="connsiteY96" fmla="*/ 826835 h 6859803"/>
              <a:gd name="connsiteX97" fmla="*/ 4270959 w 6937476"/>
              <a:gd name="connsiteY97" fmla="*/ 815051 h 6859803"/>
              <a:gd name="connsiteX98" fmla="*/ 5573429 w 6937476"/>
              <a:gd name="connsiteY98" fmla="*/ 5052400 h 6859803"/>
              <a:gd name="connsiteX99" fmla="*/ 5668483 w 6937476"/>
              <a:gd name="connsiteY99" fmla="*/ 5052400 h 6859803"/>
              <a:gd name="connsiteX100" fmla="*/ 5713260 w 6937476"/>
              <a:gd name="connsiteY100" fmla="*/ 5018621 h 6859803"/>
              <a:gd name="connsiteX101" fmla="*/ 5798101 w 6937476"/>
              <a:gd name="connsiteY101" fmla="*/ 4754670 h 6859803"/>
              <a:gd name="connsiteX102" fmla="*/ 5901796 w 6937476"/>
              <a:gd name="connsiteY102" fmla="*/ 4437301 h 6859803"/>
              <a:gd name="connsiteX103" fmla="*/ 6004705 w 6937476"/>
              <a:gd name="connsiteY103" fmla="*/ 4111291 h 6859803"/>
              <a:gd name="connsiteX104" fmla="*/ 6111543 w 6937476"/>
              <a:gd name="connsiteY104" fmla="*/ 3778996 h 6859803"/>
              <a:gd name="connsiteX105" fmla="*/ 6233306 w 6937476"/>
              <a:gd name="connsiteY105" fmla="*/ 3403495 h 6859803"/>
              <a:gd name="connsiteX106" fmla="*/ 6219165 w 6937476"/>
              <a:gd name="connsiteY106" fmla="*/ 3359503 h 6859803"/>
              <a:gd name="connsiteX107" fmla="*/ 5930862 w 6937476"/>
              <a:gd name="connsiteY107" fmla="*/ 3162326 h 6859803"/>
              <a:gd name="connsiteX108" fmla="*/ 5582856 w 6937476"/>
              <a:gd name="connsiteY108" fmla="*/ 2923513 h 6859803"/>
              <a:gd name="connsiteX109" fmla="*/ 5476019 w 6937476"/>
              <a:gd name="connsiteY109" fmla="*/ 2850456 h 6859803"/>
              <a:gd name="connsiteX110" fmla="*/ 5438312 w 6937476"/>
              <a:gd name="connsiteY110" fmla="*/ 2841029 h 6859803"/>
              <a:gd name="connsiteX111" fmla="*/ 5241920 w 6937476"/>
              <a:gd name="connsiteY111" fmla="*/ 2909373 h 6859803"/>
              <a:gd name="connsiteX112" fmla="*/ 4963829 w 6937476"/>
              <a:gd name="connsiteY112" fmla="*/ 2999714 h 6859803"/>
              <a:gd name="connsiteX113" fmla="*/ 4645674 w 6937476"/>
              <a:gd name="connsiteY113" fmla="*/ 3101052 h 6859803"/>
              <a:gd name="connsiteX114" fmla="*/ 4617394 w 6937476"/>
              <a:gd name="connsiteY114" fmla="*/ 3128546 h 6859803"/>
              <a:gd name="connsiteX115" fmla="*/ 4532553 w 6937476"/>
              <a:gd name="connsiteY115" fmla="*/ 3396425 h 6859803"/>
              <a:gd name="connsiteX116" fmla="*/ 4403720 w 6937476"/>
              <a:gd name="connsiteY116" fmla="*/ 3808848 h 6859803"/>
              <a:gd name="connsiteX117" fmla="*/ 4219897 w 6937476"/>
              <a:gd name="connsiteY117" fmla="*/ 4383883 h 6859803"/>
              <a:gd name="connsiteX118" fmla="*/ 4231680 w 6937476"/>
              <a:gd name="connsiteY118" fmla="*/ 4442800 h 6859803"/>
              <a:gd name="connsiteX119" fmla="*/ 4339303 w 6937476"/>
              <a:gd name="connsiteY119" fmla="*/ 4575561 h 6859803"/>
              <a:gd name="connsiteX120" fmla="*/ 4697522 w 6937476"/>
              <a:gd name="connsiteY120" fmla="*/ 5032761 h 6859803"/>
              <a:gd name="connsiteX121" fmla="*/ 4758796 w 6937476"/>
              <a:gd name="connsiteY121" fmla="*/ 5062612 h 6859803"/>
              <a:gd name="connsiteX122" fmla="*/ 5082450 w 6937476"/>
              <a:gd name="connsiteY122" fmla="*/ 5059470 h 6859803"/>
              <a:gd name="connsiteX123" fmla="*/ 5573429 w 6937476"/>
              <a:gd name="connsiteY123" fmla="*/ 5052400 h 6859803"/>
              <a:gd name="connsiteX124" fmla="*/ 1984173 w 6937476"/>
              <a:gd name="connsiteY124" fmla="*/ 5066540 h 6859803"/>
              <a:gd name="connsiteX125" fmla="*/ 2197062 w 6937476"/>
              <a:gd name="connsiteY125" fmla="*/ 5062612 h 6859803"/>
              <a:gd name="connsiteX126" fmla="*/ 2235555 w 6937476"/>
              <a:gd name="connsiteY126" fmla="*/ 5042973 h 6859803"/>
              <a:gd name="connsiteX127" fmla="*/ 2345534 w 6937476"/>
              <a:gd name="connsiteY127" fmla="*/ 4882718 h 6859803"/>
              <a:gd name="connsiteX128" fmla="*/ 2574134 w 6937476"/>
              <a:gd name="connsiteY128" fmla="*/ 4551209 h 6859803"/>
              <a:gd name="connsiteX129" fmla="*/ 2674686 w 6937476"/>
              <a:gd name="connsiteY129" fmla="*/ 4403522 h 6859803"/>
              <a:gd name="connsiteX130" fmla="*/ 2684113 w 6937476"/>
              <a:gd name="connsiteY130" fmla="*/ 4368957 h 6859803"/>
              <a:gd name="connsiteX131" fmla="*/ 2635408 w 6937476"/>
              <a:gd name="connsiteY131" fmla="*/ 4225198 h 6859803"/>
              <a:gd name="connsiteX132" fmla="*/ 2530928 w 6937476"/>
              <a:gd name="connsiteY132" fmla="*/ 3911757 h 6859803"/>
              <a:gd name="connsiteX133" fmla="*/ 2412307 w 6937476"/>
              <a:gd name="connsiteY133" fmla="*/ 3547254 h 6859803"/>
              <a:gd name="connsiteX134" fmla="*/ 2322753 w 6937476"/>
              <a:gd name="connsiteY134" fmla="*/ 3273091 h 6859803"/>
              <a:gd name="connsiteX135" fmla="*/ 2283474 w 6937476"/>
              <a:gd name="connsiteY135" fmla="*/ 3158398 h 6859803"/>
              <a:gd name="connsiteX136" fmla="*/ 2256765 w 6937476"/>
              <a:gd name="connsiteY136" fmla="*/ 3128546 h 6859803"/>
              <a:gd name="connsiteX137" fmla="*/ 2004598 w 6937476"/>
              <a:gd name="connsiteY137" fmla="*/ 3035849 h 6859803"/>
              <a:gd name="connsiteX138" fmla="*/ 1688014 w 6937476"/>
              <a:gd name="connsiteY138" fmla="*/ 2917229 h 6859803"/>
              <a:gd name="connsiteX139" fmla="*/ 1506548 w 6937476"/>
              <a:gd name="connsiteY139" fmla="*/ 2848885 h 6859803"/>
              <a:gd name="connsiteX140" fmla="*/ 1460200 w 6937476"/>
              <a:gd name="connsiteY140" fmla="*/ 2855169 h 6859803"/>
              <a:gd name="connsiteX141" fmla="*/ 1281876 w 6937476"/>
              <a:gd name="connsiteY141" fmla="*/ 2985573 h 6859803"/>
              <a:gd name="connsiteX142" fmla="*/ 992787 w 6937476"/>
              <a:gd name="connsiteY142" fmla="*/ 3196105 h 6859803"/>
              <a:gd name="connsiteX143" fmla="*/ 722552 w 6937476"/>
              <a:gd name="connsiteY143" fmla="*/ 3394068 h 6859803"/>
              <a:gd name="connsiteX144" fmla="*/ 702913 w 6937476"/>
              <a:gd name="connsiteY144" fmla="*/ 3457699 h 6859803"/>
              <a:gd name="connsiteX145" fmla="*/ 809750 w 6937476"/>
              <a:gd name="connsiteY145" fmla="*/ 3774282 h 6859803"/>
              <a:gd name="connsiteX146" fmla="*/ 988074 w 6937476"/>
              <a:gd name="connsiteY146" fmla="*/ 4306897 h 6859803"/>
              <a:gd name="connsiteX147" fmla="*/ 1106695 w 6937476"/>
              <a:gd name="connsiteY147" fmla="*/ 4650976 h 6859803"/>
              <a:gd name="connsiteX148" fmla="*/ 1241027 w 6937476"/>
              <a:gd name="connsiteY148" fmla="*/ 5053971 h 6859803"/>
              <a:gd name="connsiteX149" fmla="*/ 1281091 w 6937476"/>
              <a:gd name="connsiteY149" fmla="*/ 5083037 h 6859803"/>
              <a:gd name="connsiteX150" fmla="*/ 1490837 w 6937476"/>
              <a:gd name="connsiteY150" fmla="*/ 5079895 h 6859803"/>
              <a:gd name="connsiteX151" fmla="*/ 1984173 w 6937476"/>
              <a:gd name="connsiteY151" fmla="*/ 5066540 h 6859803"/>
              <a:gd name="connsiteX152" fmla="*/ 3442186 w 6937476"/>
              <a:gd name="connsiteY152" fmla="*/ 4465582 h 6859803"/>
              <a:gd name="connsiteX153" fmla="*/ 2797235 w 6937476"/>
              <a:gd name="connsiteY153" fmla="*/ 4464796 h 6859803"/>
              <a:gd name="connsiteX154" fmla="*/ 2717107 w 6937476"/>
              <a:gd name="connsiteY154" fmla="*/ 4506431 h 6859803"/>
              <a:gd name="connsiteX155" fmla="*/ 2693540 w 6937476"/>
              <a:gd name="connsiteY155" fmla="*/ 4540996 h 6859803"/>
              <a:gd name="connsiteX156" fmla="*/ 2449229 w 6937476"/>
              <a:gd name="connsiteY156" fmla="*/ 4895287 h 6859803"/>
              <a:gd name="connsiteX157" fmla="*/ 2304684 w 6937476"/>
              <a:gd name="connsiteY157" fmla="*/ 5105033 h 6859803"/>
              <a:gd name="connsiteX158" fmla="*/ 2296043 w 6937476"/>
              <a:gd name="connsiteY158" fmla="*/ 5146668 h 6859803"/>
              <a:gd name="connsiteX159" fmla="*/ 2368315 w 6937476"/>
              <a:gd name="connsiteY159" fmla="*/ 5354843 h 6859803"/>
              <a:gd name="connsiteX160" fmla="*/ 2588274 w 6937476"/>
              <a:gd name="connsiteY160" fmla="*/ 6002151 h 6859803"/>
              <a:gd name="connsiteX161" fmla="*/ 2638550 w 6937476"/>
              <a:gd name="connsiteY161" fmla="*/ 6038287 h 6859803"/>
              <a:gd name="connsiteX162" fmla="*/ 2992841 w 6937476"/>
              <a:gd name="connsiteY162" fmla="*/ 6035144 h 6859803"/>
              <a:gd name="connsiteX163" fmla="*/ 3377769 w 6937476"/>
              <a:gd name="connsiteY163" fmla="*/ 6029646 h 6859803"/>
              <a:gd name="connsiteX164" fmla="*/ 3816116 w 6937476"/>
              <a:gd name="connsiteY164" fmla="*/ 6024147 h 6859803"/>
              <a:gd name="connsiteX165" fmla="*/ 4335375 w 6937476"/>
              <a:gd name="connsiteY165" fmla="*/ 6022575 h 6859803"/>
              <a:gd name="connsiteX166" fmla="*/ 4387223 w 6937476"/>
              <a:gd name="connsiteY166" fmla="*/ 5985654 h 6859803"/>
              <a:gd name="connsiteX167" fmla="*/ 4410790 w 6937476"/>
              <a:gd name="connsiteY167" fmla="*/ 5909454 h 6859803"/>
              <a:gd name="connsiteX168" fmla="*/ 4478349 w 6937476"/>
              <a:gd name="connsiteY168" fmla="*/ 5683996 h 6859803"/>
              <a:gd name="connsiteX169" fmla="*/ 4552192 w 6937476"/>
              <a:gd name="connsiteY169" fmla="*/ 5449111 h 6859803"/>
              <a:gd name="connsiteX170" fmla="*/ 4640961 w 6937476"/>
              <a:gd name="connsiteY170" fmla="*/ 5155309 h 6859803"/>
              <a:gd name="connsiteX171" fmla="*/ 4630749 w 6937476"/>
              <a:gd name="connsiteY171" fmla="*/ 5099534 h 6859803"/>
              <a:gd name="connsiteX172" fmla="*/ 4479134 w 6937476"/>
              <a:gd name="connsiteY172" fmla="*/ 4909427 h 6859803"/>
              <a:gd name="connsiteX173" fmla="*/ 4156266 w 6937476"/>
              <a:gd name="connsiteY173" fmla="*/ 4497004 h 6859803"/>
              <a:gd name="connsiteX174" fmla="*/ 4087922 w 6937476"/>
              <a:gd name="connsiteY174" fmla="*/ 4465582 h 6859803"/>
              <a:gd name="connsiteX175" fmla="*/ 3442186 w 6937476"/>
              <a:gd name="connsiteY175" fmla="*/ 4465582 h 6859803"/>
              <a:gd name="connsiteX176" fmla="*/ 3422546 w 6937476"/>
              <a:gd name="connsiteY176" fmla="*/ 1432507 h 6859803"/>
              <a:gd name="connsiteX177" fmla="*/ 3395837 w 6937476"/>
              <a:gd name="connsiteY177" fmla="*/ 1358664 h 6859803"/>
              <a:gd name="connsiteX178" fmla="*/ 3217513 w 6937476"/>
              <a:gd name="connsiteY178" fmla="*/ 1235330 h 6859803"/>
              <a:gd name="connsiteX179" fmla="*/ 2866365 w 6937476"/>
              <a:gd name="connsiteY179" fmla="*/ 987091 h 6859803"/>
              <a:gd name="connsiteX180" fmla="*/ 2666831 w 6937476"/>
              <a:gd name="connsiteY180" fmla="*/ 847260 h 6859803"/>
              <a:gd name="connsiteX181" fmla="*/ 2619697 w 6937476"/>
              <a:gd name="connsiteY181" fmla="*/ 848045 h 6859803"/>
              <a:gd name="connsiteX182" fmla="*/ 2516002 w 6937476"/>
              <a:gd name="connsiteY182" fmla="*/ 925031 h 6859803"/>
              <a:gd name="connsiteX183" fmla="*/ 2025023 w 6937476"/>
              <a:gd name="connsiteY183" fmla="*/ 1285606 h 6859803"/>
              <a:gd name="connsiteX184" fmla="*/ 1604744 w 6937476"/>
              <a:gd name="connsiteY184" fmla="*/ 1593548 h 6859803"/>
              <a:gd name="connsiteX185" fmla="*/ 1237099 w 6937476"/>
              <a:gd name="connsiteY185" fmla="*/ 1863784 h 6859803"/>
              <a:gd name="connsiteX186" fmla="*/ 1217460 w 6937476"/>
              <a:gd name="connsiteY186" fmla="*/ 1931342 h 6859803"/>
              <a:gd name="connsiteX187" fmla="*/ 1321940 w 6937476"/>
              <a:gd name="connsiteY187" fmla="*/ 2225144 h 6859803"/>
              <a:gd name="connsiteX188" fmla="*/ 1405996 w 6937476"/>
              <a:gd name="connsiteY188" fmla="*/ 2465528 h 6859803"/>
              <a:gd name="connsiteX189" fmla="*/ 1493194 w 6937476"/>
              <a:gd name="connsiteY189" fmla="*/ 2709054 h 6859803"/>
              <a:gd name="connsiteX190" fmla="*/ 1549754 w 6937476"/>
              <a:gd name="connsiteY190" fmla="*/ 2767971 h 6859803"/>
              <a:gd name="connsiteX191" fmla="*/ 1899332 w 6937476"/>
              <a:gd name="connsiteY191" fmla="*/ 2897590 h 6859803"/>
              <a:gd name="connsiteX192" fmla="*/ 2208060 w 6937476"/>
              <a:gd name="connsiteY192" fmla="*/ 3013854 h 6859803"/>
              <a:gd name="connsiteX193" fmla="*/ 2285831 w 6937476"/>
              <a:gd name="connsiteY193" fmla="*/ 3002070 h 6859803"/>
              <a:gd name="connsiteX194" fmla="*/ 2648763 w 6937476"/>
              <a:gd name="connsiteY194" fmla="*/ 2731835 h 6859803"/>
              <a:gd name="connsiteX195" fmla="*/ 3151526 w 6937476"/>
              <a:gd name="connsiteY195" fmla="*/ 2356334 h 6859803"/>
              <a:gd name="connsiteX196" fmla="*/ 3376198 w 6937476"/>
              <a:gd name="connsiteY196" fmla="*/ 2186652 h 6859803"/>
              <a:gd name="connsiteX197" fmla="*/ 3400550 w 6937476"/>
              <a:gd name="connsiteY197" fmla="*/ 2155229 h 6859803"/>
              <a:gd name="connsiteX198" fmla="*/ 3407621 w 6937476"/>
              <a:gd name="connsiteY198" fmla="*/ 2064889 h 6859803"/>
              <a:gd name="connsiteX199" fmla="*/ 3408406 w 6937476"/>
              <a:gd name="connsiteY199" fmla="*/ 1789940 h 6859803"/>
              <a:gd name="connsiteX200" fmla="*/ 3422546 w 6937476"/>
              <a:gd name="connsiteY200" fmla="*/ 1432507 h 6859803"/>
              <a:gd name="connsiteX201" fmla="*/ 1105124 w 6937476"/>
              <a:gd name="connsiteY201" fmla="*/ 1815864 h 6859803"/>
              <a:gd name="connsiteX202" fmla="*/ 1163255 w 6937476"/>
              <a:gd name="connsiteY202" fmla="*/ 1800938 h 6859803"/>
              <a:gd name="connsiteX203" fmla="*/ 1598460 w 6937476"/>
              <a:gd name="connsiteY203" fmla="*/ 1481212 h 6859803"/>
              <a:gd name="connsiteX204" fmla="*/ 2009311 w 6937476"/>
              <a:gd name="connsiteY204" fmla="*/ 1179555 h 6859803"/>
              <a:gd name="connsiteX205" fmla="*/ 2507361 w 6937476"/>
              <a:gd name="connsiteY205" fmla="*/ 817408 h 6859803"/>
              <a:gd name="connsiteX206" fmla="*/ 2625196 w 6937476"/>
              <a:gd name="connsiteY206" fmla="*/ 653225 h 6859803"/>
              <a:gd name="connsiteX207" fmla="*/ 2669973 w 6937476"/>
              <a:gd name="connsiteY207" fmla="*/ 512608 h 6859803"/>
              <a:gd name="connsiteX208" fmla="*/ 2655047 w 6937476"/>
              <a:gd name="connsiteY208" fmla="*/ 492969 h 6859803"/>
              <a:gd name="connsiteX209" fmla="*/ 2640907 w 6937476"/>
              <a:gd name="connsiteY209" fmla="*/ 496897 h 6859803"/>
              <a:gd name="connsiteX210" fmla="*/ 2471225 w 6937476"/>
              <a:gd name="connsiteY210" fmla="*/ 549530 h 6859803"/>
              <a:gd name="connsiteX211" fmla="*/ 2113792 w 6937476"/>
              <a:gd name="connsiteY211" fmla="*/ 696431 h 6859803"/>
              <a:gd name="connsiteX212" fmla="*/ 1719437 w 6937476"/>
              <a:gd name="connsiteY212" fmla="*/ 925816 h 6859803"/>
              <a:gd name="connsiteX213" fmla="*/ 1304658 w 6937476"/>
              <a:gd name="connsiteY213" fmla="*/ 1265181 h 6859803"/>
              <a:gd name="connsiteX214" fmla="*/ 1138117 w 6937476"/>
              <a:gd name="connsiteY214" fmla="*/ 1442720 h 6859803"/>
              <a:gd name="connsiteX215" fmla="*/ 875738 w 6937476"/>
              <a:gd name="connsiteY215" fmla="*/ 1787583 h 6859803"/>
              <a:gd name="connsiteX216" fmla="*/ 868668 w 6937476"/>
              <a:gd name="connsiteY216" fmla="*/ 1811150 h 6859803"/>
              <a:gd name="connsiteX217" fmla="*/ 889878 w 6937476"/>
              <a:gd name="connsiteY217" fmla="*/ 1815864 h 6859803"/>
              <a:gd name="connsiteX218" fmla="*/ 912660 w 6937476"/>
              <a:gd name="connsiteY218" fmla="*/ 1815864 h 6859803"/>
              <a:gd name="connsiteX219" fmla="*/ 1105124 w 6937476"/>
              <a:gd name="connsiteY219" fmla="*/ 1815864 h 6859803"/>
              <a:gd name="connsiteX220" fmla="*/ 6554602 w 6937476"/>
              <a:gd name="connsiteY220" fmla="*/ 3420777 h 6859803"/>
              <a:gd name="connsiteX221" fmla="*/ 6545175 w 6937476"/>
              <a:gd name="connsiteY221" fmla="*/ 3251095 h 6859803"/>
              <a:gd name="connsiteX222" fmla="*/ 6535749 w 6937476"/>
              <a:gd name="connsiteY222" fmla="*/ 3228313 h 6859803"/>
              <a:gd name="connsiteX223" fmla="*/ 6512182 w 6937476"/>
              <a:gd name="connsiteY223" fmla="*/ 3237740 h 6859803"/>
              <a:gd name="connsiteX224" fmla="*/ 6376278 w 6937476"/>
              <a:gd name="connsiteY224" fmla="*/ 3335151 h 6859803"/>
              <a:gd name="connsiteX225" fmla="*/ 6331501 w 6937476"/>
              <a:gd name="connsiteY225" fmla="*/ 3398781 h 6859803"/>
              <a:gd name="connsiteX226" fmla="*/ 6291437 w 6937476"/>
              <a:gd name="connsiteY226" fmla="*/ 3529186 h 6859803"/>
              <a:gd name="connsiteX227" fmla="*/ 6173602 w 6937476"/>
              <a:gd name="connsiteY227" fmla="*/ 3893689 h 6859803"/>
              <a:gd name="connsiteX228" fmla="*/ 6054982 w 6937476"/>
              <a:gd name="connsiteY228" fmla="*/ 4266048 h 6859803"/>
              <a:gd name="connsiteX229" fmla="*/ 5951287 w 6937476"/>
              <a:gd name="connsiteY229" fmla="*/ 4587344 h 6859803"/>
              <a:gd name="connsiteX230" fmla="*/ 5859375 w 6937476"/>
              <a:gd name="connsiteY230" fmla="*/ 4872505 h 6859803"/>
              <a:gd name="connsiteX231" fmla="*/ 5789460 w 6937476"/>
              <a:gd name="connsiteY231" fmla="*/ 5088536 h 6859803"/>
              <a:gd name="connsiteX232" fmla="*/ 5791817 w 6937476"/>
              <a:gd name="connsiteY232" fmla="*/ 5147454 h 6859803"/>
              <a:gd name="connsiteX233" fmla="*/ 5825596 w 6937476"/>
              <a:gd name="connsiteY233" fmla="*/ 5248007 h 6859803"/>
              <a:gd name="connsiteX234" fmla="*/ 5851520 w 6937476"/>
              <a:gd name="connsiteY234" fmla="*/ 5319493 h 6859803"/>
              <a:gd name="connsiteX235" fmla="*/ 5878229 w 6937476"/>
              <a:gd name="connsiteY235" fmla="*/ 5324206 h 6859803"/>
              <a:gd name="connsiteX236" fmla="*/ 5887656 w 6937476"/>
              <a:gd name="connsiteY236" fmla="*/ 5312423 h 6859803"/>
              <a:gd name="connsiteX237" fmla="*/ 6085619 w 6937476"/>
              <a:gd name="connsiteY237" fmla="*/ 5033546 h 6859803"/>
              <a:gd name="connsiteX238" fmla="*/ 6378635 w 6937476"/>
              <a:gd name="connsiteY238" fmla="*/ 4433373 h 6859803"/>
              <a:gd name="connsiteX239" fmla="*/ 6520823 w 6937476"/>
              <a:gd name="connsiteY239" fmla="*/ 3855982 h 6859803"/>
              <a:gd name="connsiteX240" fmla="*/ 6542819 w 6937476"/>
              <a:gd name="connsiteY240" fmla="*/ 3644664 h 6859803"/>
              <a:gd name="connsiteX241" fmla="*/ 6554602 w 6937476"/>
              <a:gd name="connsiteY241" fmla="*/ 3420777 h 6859803"/>
              <a:gd name="connsiteX242" fmla="*/ 5923007 w 6937476"/>
              <a:gd name="connsiteY242" fmla="*/ 1775800 h 6859803"/>
              <a:gd name="connsiteX243" fmla="*/ 6018060 w 6937476"/>
              <a:gd name="connsiteY243" fmla="*/ 1775800 h 6859803"/>
              <a:gd name="connsiteX244" fmla="*/ 6041627 w 6937476"/>
              <a:gd name="connsiteY244" fmla="*/ 1768730 h 6859803"/>
              <a:gd name="connsiteX245" fmla="*/ 6032200 w 6937476"/>
              <a:gd name="connsiteY245" fmla="*/ 1745163 h 6859803"/>
              <a:gd name="connsiteX246" fmla="*/ 5984281 w 6937476"/>
              <a:gd name="connsiteY246" fmla="*/ 1676819 h 6859803"/>
              <a:gd name="connsiteX247" fmla="*/ 5762751 w 6937476"/>
              <a:gd name="connsiteY247" fmla="*/ 1401870 h 6859803"/>
              <a:gd name="connsiteX248" fmla="*/ 5604066 w 6937476"/>
              <a:gd name="connsiteY248" fmla="*/ 1239258 h 6859803"/>
              <a:gd name="connsiteX249" fmla="*/ 5391963 w 6937476"/>
              <a:gd name="connsiteY249" fmla="*/ 1054650 h 6859803"/>
              <a:gd name="connsiteX250" fmla="*/ 5147652 w 6937476"/>
              <a:gd name="connsiteY250" fmla="*/ 880254 h 6859803"/>
              <a:gd name="connsiteX251" fmla="*/ 4611895 w 6937476"/>
              <a:gd name="connsiteY251" fmla="*/ 602948 h 6859803"/>
              <a:gd name="connsiteX252" fmla="*/ 4245035 w 6937476"/>
              <a:gd name="connsiteY252" fmla="*/ 483542 h 6859803"/>
              <a:gd name="connsiteX253" fmla="*/ 4220683 w 6937476"/>
              <a:gd name="connsiteY253" fmla="*/ 483542 h 6859803"/>
              <a:gd name="connsiteX254" fmla="*/ 4222254 w 6937476"/>
              <a:gd name="connsiteY254" fmla="*/ 507895 h 6859803"/>
              <a:gd name="connsiteX255" fmla="*/ 4275672 w 6937476"/>
              <a:gd name="connsiteY255" fmla="*/ 673649 h 6859803"/>
              <a:gd name="connsiteX256" fmla="*/ 4317307 w 6937476"/>
              <a:gd name="connsiteY256" fmla="*/ 734138 h 6859803"/>
              <a:gd name="connsiteX257" fmla="*/ 4633105 w 6937476"/>
              <a:gd name="connsiteY257" fmla="*/ 953311 h 6859803"/>
              <a:gd name="connsiteX258" fmla="*/ 5091091 w 6937476"/>
              <a:gd name="connsiteY258" fmla="*/ 1274608 h 6859803"/>
              <a:gd name="connsiteX259" fmla="*/ 5760394 w 6937476"/>
              <a:gd name="connsiteY259" fmla="*/ 1743592 h 6859803"/>
              <a:gd name="connsiteX260" fmla="*/ 5868802 w 6937476"/>
              <a:gd name="connsiteY260" fmla="*/ 1777371 h 6859803"/>
              <a:gd name="connsiteX261" fmla="*/ 5923007 w 6937476"/>
              <a:gd name="connsiteY261" fmla="*/ 1775800 h 6859803"/>
              <a:gd name="connsiteX262" fmla="*/ 1179752 w 6937476"/>
              <a:gd name="connsiteY262" fmla="*/ 5173378 h 6859803"/>
              <a:gd name="connsiteX263" fmla="*/ 1173468 w 6937476"/>
              <a:gd name="connsiteY263" fmla="*/ 5134099 h 6859803"/>
              <a:gd name="connsiteX264" fmla="*/ 1149115 w 6937476"/>
              <a:gd name="connsiteY264" fmla="*/ 5065755 h 6859803"/>
              <a:gd name="connsiteX265" fmla="*/ 1043064 w 6937476"/>
              <a:gd name="connsiteY265" fmla="*/ 4748386 h 6859803"/>
              <a:gd name="connsiteX266" fmla="*/ 942511 w 6937476"/>
              <a:gd name="connsiteY266" fmla="*/ 4453798 h 6859803"/>
              <a:gd name="connsiteX267" fmla="*/ 837245 w 6937476"/>
              <a:gd name="connsiteY267" fmla="*/ 4137214 h 6859803"/>
              <a:gd name="connsiteX268" fmla="*/ 689559 w 6937476"/>
              <a:gd name="connsiteY268" fmla="*/ 3701225 h 6859803"/>
              <a:gd name="connsiteX269" fmla="*/ 603146 w 6937476"/>
              <a:gd name="connsiteY269" fmla="*/ 3438060 h 6859803"/>
              <a:gd name="connsiteX270" fmla="*/ 557583 w 6937476"/>
              <a:gd name="connsiteY270" fmla="*/ 3379142 h 6859803"/>
              <a:gd name="connsiteX271" fmla="*/ 421680 w 6937476"/>
              <a:gd name="connsiteY271" fmla="*/ 3281732 h 6859803"/>
              <a:gd name="connsiteX272" fmla="*/ 391043 w 6937476"/>
              <a:gd name="connsiteY272" fmla="*/ 3292730 h 6859803"/>
              <a:gd name="connsiteX273" fmla="*/ 384759 w 6937476"/>
              <a:gd name="connsiteY273" fmla="*/ 3387784 h 6859803"/>
              <a:gd name="connsiteX274" fmla="*/ 398113 w 6937476"/>
              <a:gd name="connsiteY274" fmla="*/ 3661161 h 6859803"/>
              <a:gd name="connsiteX275" fmla="*/ 420109 w 6937476"/>
              <a:gd name="connsiteY275" fmla="*/ 3868550 h 6859803"/>
              <a:gd name="connsiteX276" fmla="*/ 443676 w 6937476"/>
              <a:gd name="connsiteY276" fmla="*/ 4002882 h 6859803"/>
              <a:gd name="connsiteX277" fmla="*/ 498666 w 6937476"/>
              <a:gd name="connsiteY277" fmla="*/ 4235410 h 6859803"/>
              <a:gd name="connsiteX278" fmla="*/ 602361 w 6937476"/>
              <a:gd name="connsiteY278" fmla="*/ 4540996 h 6859803"/>
              <a:gd name="connsiteX279" fmla="*/ 801895 w 6937476"/>
              <a:gd name="connsiteY279" fmla="*/ 4951062 h 6859803"/>
              <a:gd name="connsiteX280" fmla="*/ 1087841 w 6937476"/>
              <a:gd name="connsiteY280" fmla="*/ 5357986 h 6859803"/>
              <a:gd name="connsiteX281" fmla="*/ 1108266 w 6937476"/>
              <a:gd name="connsiteY281" fmla="*/ 5372911 h 6859803"/>
              <a:gd name="connsiteX282" fmla="*/ 1121620 w 6937476"/>
              <a:gd name="connsiteY282" fmla="*/ 5351701 h 6859803"/>
              <a:gd name="connsiteX283" fmla="*/ 1176610 w 6937476"/>
              <a:gd name="connsiteY283" fmla="*/ 5189874 h 6859803"/>
              <a:gd name="connsiteX284" fmla="*/ 1179752 w 6937476"/>
              <a:gd name="connsiteY284" fmla="*/ 5173378 h 6859803"/>
              <a:gd name="connsiteX285" fmla="*/ 2370672 w 6937476"/>
              <a:gd name="connsiteY285" fmla="*/ 6262959 h 6859803"/>
              <a:gd name="connsiteX286" fmla="*/ 2372243 w 6937476"/>
              <a:gd name="connsiteY286" fmla="*/ 6273957 h 6859803"/>
              <a:gd name="connsiteX287" fmla="*/ 3873462 w 6937476"/>
              <a:gd name="connsiteY287" fmla="*/ 6447567 h 6859803"/>
              <a:gd name="connsiteX288" fmla="*/ 4612680 w 6937476"/>
              <a:gd name="connsiteY288" fmla="*/ 6254318 h 6859803"/>
              <a:gd name="connsiteX289" fmla="*/ 4587543 w 6937476"/>
              <a:gd name="connsiteY289" fmla="*/ 6225252 h 6859803"/>
              <a:gd name="connsiteX290" fmla="*/ 4446141 w 6937476"/>
              <a:gd name="connsiteY290" fmla="*/ 6122343 h 6859803"/>
              <a:gd name="connsiteX291" fmla="*/ 4395864 w 6937476"/>
              <a:gd name="connsiteY291" fmla="*/ 6108988 h 6859803"/>
              <a:gd name="connsiteX292" fmla="*/ 4312594 w 6937476"/>
              <a:gd name="connsiteY292" fmla="*/ 6112130 h 6859803"/>
              <a:gd name="connsiteX293" fmla="*/ 3859322 w 6937476"/>
              <a:gd name="connsiteY293" fmla="*/ 6116843 h 6859803"/>
              <a:gd name="connsiteX294" fmla="*/ 3066684 w 6937476"/>
              <a:gd name="connsiteY294" fmla="*/ 6122343 h 6859803"/>
              <a:gd name="connsiteX295" fmla="*/ 2632266 w 6937476"/>
              <a:gd name="connsiteY295" fmla="*/ 6126270 h 6859803"/>
              <a:gd name="connsiteX296" fmla="*/ 2493220 w 6937476"/>
              <a:gd name="connsiteY296" fmla="*/ 6171833 h 6859803"/>
              <a:gd name="connsiteX297" fmla="*/ 2461798 w 6937476"/>
              <a:gd name="connsiteY297" fmla="*/ 6193829 h 6859803"/>
              <a:gd name="connsiteX298" fmla="*/ 2370672 w 6937476"/>
              <a:gd name="connsiteY298" fmla="*/ 6262959 h 6859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</a:cxnLst>
            <a:rect l="l" t="t" r="r" b="b"/>
            <a:pathLst>
              <a:path w="6937476" h="6859803">
                <a:moveTo>
                  <a:pt x="6937173" y="3426276"/>
                </a:moveTo>
                <a:cubicBezTo>
                  <a:pt x="6936388" y="3498549"/>
                  <a:pt x="6940316" y="3571606"/>
                  <a:pt x="6932460" y="3643093"/>
                </a:cubicBezTo>
                <a:cubicBezTo>
                  <a:pt x="6924605" y="3714580"/>
                  <a:pt x="6922247" y="3786852"/>
                  <a:pt x="6912035" y="3858338"/>
                </a:cubicBezTo>
                <a:cubicBezTo>
                  <a:pt x="6901823" y="3930610"/>
                  <a:pt x="6890039" y="4003668"/>
                  <a:pt x="6877471" y="4075154"/>
                </a:cubicBezTo>
                <a:cubicBezTo>
                  <a:pt x="6866472" y="4139571"/>
                  <a:pt x="6849190" y="4203202"/>
                  <a:pt x="6834264" y="4267619"/>
                </a:cubicBezTo>
                <a:cubicBezTo>
                  <a:pt x="6817767" y="4336749"/>
                  <a:pt x="6797343" y="4404307"/>
                  <a:pt x="6776132" y="4471866"/>
                </a:cubicBezTo>
                <a:cubicBezTo>
                  <a:pt x="6758064" y="4531569"/>
                  <a:pt x="6736854" y="4589701"/>
                  <a:pt x="6714072" y="4647048"/>
                </a:cubicBezTo>
                <a:cubicBezTo>
                  <a:pt x="6676365" y="4743672"/>
                  <a:pt x="6637087" y="4840297"/>
                  <a:pt x="6589953" y="4932994"/>
                </a:cubicBezTo>
                <a:cubicBezTo>
                  <a:pt x="6527893" y="5054757"/>
                  <a:pt x="6460334" y="5173378"/>
                  <a:pt x="6385705" y="5288070"/>
                </a:cubicBezTo>
                <a:cubicBezTo>
                  <a:pt x="6311862" y="5400406"/>
                  <a:pt x="6233306" y="5508814"/>
                  <a:pt x="6147679" y="5611724"/>
                </a:cubicBezTo>
                <a:cubicBezTo>
                  <a:pt x="6089546" y="5681639"/>
                  <a:pt x="6027487" y="5748412"/>
                  <a:pt x="5963856" y="5814400"/>
                </a:cubicBezTo>
                <a:cubicBezTo>
                  <a:pt x="5886085" y="5894528"/>
                  <a:pt x="5804386" y="5970728"/>
                  <a:pt x="5718759" y="6042215"/>
                </a:cubicBezTo>
                <a:cubicBezTo>
                  <a:pt x="5618992" y="6126270"/>
                  <a:pt x="5515297" y="6205612"/>
                  <a:pt x="5405318" y="6277099"/>
                </a:cubicBezTo>
                <a:cubicBezTo>
                  <a:pt x="5311835" y="6338373"/>
                  <a:pt x="5217567" y="6397291"/>
                  <a:pt x="5118586" y="6449138"/>
                </a:cubicBezTo>
                <a:cubicBezTo>
                  <a:pt x="5003893" y="6508842"/>
                  <a:pt x="4887629" y="6565402"/>
                  <a:pt x="4766652" y="6610965"/>
                </a:cubicBezTo>
                <a:cubicBezTo>
                  <a:pt x="4708520" y="6632175"/>
                  <a:pt x="4651173" y="6656528"/>
                  <a:pt x="4592256" y="6676167"/>
                </a:cubicBezTo>
                <a:cubicBezTo>
                  <a:pt x="4464208" y="6718588"/>
                  <a:pt x="4333804" y="6754724"/>
                  <a:pt x="4201044" y="6782219"/>
                </a:cubicBezTo>
                <a:cubicBezTo>
                  <a:pt x="4135841" y="6795574"/>
                  <a:pt x="4069854" y="6807357"/>
                  <a:pt x="4003080" y="6817569"/>
                </a:cubicBezTo>
                <a:cubicBezTo>
                  <a:pt x="3912740" y="6831709"/>
                  <a:pt x="3822400" y="6838780"/>
                  <a:pt x="3732060" y="6848206"/>
                </a:cubicBezTo>
                <a:cubicBezTo>
                  <a:pt x="3593800" y="6863132"/>
                  <a:pt x="3455540" y="6860776"/>
                  <a:pt x="3317280" y="6856848"/>
                </a:cubicBezTo>
                <a:cubicBezTo>
                  <a:pt x="3219085" y="6853705"/>
                  <a:pt x="3120889" y="6845064"/>
                  <a:pt x="3022693" y="6831709"/>
                </a:cubicBezTo>
                <a:cubicBezTo>
                  <a:pt x="2863223" y="6809714"/>
                  <a:pt x="2706109" y="6779076"/>
                  <a:pt x="2550567" y="6738227"/>
                </a:cubicBezTo>
                <a:cubicBezTo>
                  <a:pt x="2387169" y="6695806"/>
                  <a:pt x="2228485" y="6639246"/>
                  <a:pt x="2073728" y="6572472"/>
                </a:cubicBezTo>
                <a:cubicBezTo>
                  <a:pt x="1938610" y="6514340"/>
                  <a:pt x="1808206" y="6446782"/>
                  <a:pt x="1681730" y="6372153"/>
                </a:cubicBezTo>
                <a:cubicBezTo>
                  <a:pt x="1523831" y="6277885"/>
                  <a:pt x="1373787" y="6171833"/>
                  <a:pt x="1230814" y="6055569"/>
                </a:cubicBezTo>
                <a:cubicBezTo>
                  <a:pt x="1175039" y="6010007"/>
                  <a:pt x="1123977" y="5958945"/>
                  <a:pt x="1070559" y="5910239"/>
                </a:cubicBezTo>
                <a:cubicBezTo>
                  <a:pt x="1051705" y="5892957"/>
                  <a:pt x="1032851" y="5876460"/>
                  <a:pt x="1014783" y="5858392"/>
                </a:cubicBezTo>
                <a:cubicBezTo>
                  <a:pt x="892235" y="5733487"/>
                  <a:pt x="775971" y="5603082"/>
                  <a:pt x="671491" y="5461680"/>
                </a:cubicBezTo>
                <a:cubicBezTo>
                  <a:pt x="564653" y="5317922"/>
                  <a:pt x="469600" y="5167093"/>
                  <a:pt x="386330" y="5008409"/>
                </a:cubicBezTo>
                <a:cubicBezTo>
                  <a:pt x="311701" y="4867007"/>
                  <a:pt x="248855" y="4720891"/>
                  <a:pt x="194651" y="4570848"/>
                </a:cubicBezTo>
                <a:cubicBezTo>
                  <a:pt x="167156" y="4494648"/>
                  <a:pt x="143589" y="4417662"/>
                  <a:pt x="122379" y="4339105"/>
                </a:cubicBezTo>
                <a:cubicBezTo>
                  <a:pt x="108239" y="4288044"/>
                  <a:pt x="93313" y="4236982"/>
                  <a:pt x="82315" y="4185134"/>
                </a:cubicBezTo>
                <a:cubicBezTo>
                  <a:pt x="68175" y="4118361"/>
                  <a:pt x="55606" y="4051587"/>
                  <a:pt x="43822" y="3984029"/>
                </a:cubicBezTo>
                <a:cubicBezTo>
                  <a:pt x="33610" y="3926683"/>
                  <a:pt x="24969" y="3869336"/>
                  <a:pt x="20255" y="3811204"/>
                </a:cubicBezTo>
                <a:cubicBezTo>
                  <a:pt x="10829" y="3709080"/>
                  <a:pt x="-1740" y="3606957"/>
                  <a:pt x="616" y="3504047"/>
                </a:cubicBezTo>
                <a:cubicBezTo>
                  <a:pt x="2187" y="3412922"/>
                  <a:pt x="-4097" y="3321010"/>
                  <a:pt x="5330" y="3229885"/>
                </a:cubicBezTo>
                <a:cubicBezTo>
                  <a:pt x="13185" y="3152113"/>
                  <a:pt x="17113" y="3073557"/>
                  <a:pt x="27325" y="2995786"/>
                </a:cubicBezTo>
                <a:cubicBezTo>
                  <a:pt x="38323" y="2915658"/>
                  <a:pt x="51678" y="2835530"/>
                  <a:pt x="65033" y="2756188"/>
                </a:cubicBezTo>
                <a:cubicBezTo>
                  <a:pt x="73674" y="2705126"/>
                  <a:pt x="87029" y="2654849"/>
                  <a:pt x="99598" y="2604573"/>
                </a:cubicBezTo>
                <a:cubicBezTo>
                  <a:pt x="112167" y="2554297"/>
                  <a:pt x="124736" y="2504021"/>
                  <a:pt x="140447" y="2454530"/>
                </a:cubicBezTo>
                <a:cubicBezTo>
                  <a:pt x="185224" y="2310771"/>
                  <a:pt x="234715" y="2168583"/>
                  <a:pt x="299132" y="2031895"/>
                </a:cubicBezTo>
                <a:cubicBezTo>
                  <a:pt x="332911" y="1961194"/>
                  <a:pt x="365119" y="1889707"/>
                  <a:pt x="402827" y="1820577"/>
                </a:cubicBezTo>
                <a:cubicBezTo>
                  <a:pt x="445247" y="1742806"/>
                  <a:pt x="488453" y="1665821"/>
                  <a:pt x="537159" y="1591192"/>
                </a:cubicBezTo>
                <a:cubicBezTo>
                  <a:pt x="593719" y="1503994"/>
                  <a:pt x="653422" y="1419153"/>
                  <a:pt x="717839" y="1337454"/>
                </a:cubicBezTo>
                <a:cubicBezTo>
                  <a:pt x="779113" y="1259682"/>
                  <a:pt x="842744" y="1184268"/>
                  <a:pt x="910303" y="1111996"/>
                </a:cubicBezTo>
                <a:cubicBezTo>
                  <a:pt x="972363" y="1044437"/>
                  <a:pt x="1035994" y="979235"/>
                  <a:pt x="1103552" y="917175"/>
                </a:cubicBezTo>
                <a:cubicBezTo>
                  <a:pt x="1198606" y="829977"/>
                  <a:pt x="1299159" y="747493"/>
                  <a:pt x="1403639" y="671293"/>
                </a:cubicBezTo>
                <a:cubicBezTo>
                  <a:pt x="1513618" y="591165"/>
                  <a:pt x="1625954" y="515750"/>
                  <a:pt x="1744575" y="450548"/>
                </a:cubicBezTo>
                <a:cubicBezTo>
                  <a:pt x="1844342" y="395559"/>
                  <a:pt x="1945680" y="343711"/>
                  <a:pt x="2050161" y="298148"/>
                </a:cubicBezTo>
                <a:cubicBezTo>
                  <a:pt x="2164854" y="247872"/>
                  <a:pt x="2281903" y="202309"/>
                  <a:pt x="2401309" y="164602"/>
                </a:cubicBezTo>
                <a:cubicBezTo>
                  <a:pt x="2513645" y="129251"/>
                  <a:pt x="2626767" y="99400"/>
                  <a:pt x="2742245" y="75047"/>
                </a:cubicBezTo>
                <a:cubicBezTo>
                  <a:pt x="2817660" y="59336"/>
                  <a:pt x="2893860" y="45981"/>
                  <a:pt x="2970060" y="34983"/>
                </a:cubicBezTo>
                <a:cubicBezTo>
                  <a:pt x="3028977" y="26342"/>
                  <a:pt x="3087109" y="16130"/>
                  <a:pt x="3147598" y="16130"/>
                </a:cubicBezTo>
                <a:cubicBezTo>
                  <a:pt x="3191590" y="16130"/>
                  <a:pt x="3235581" y="7489"/>
                  <a:pt x="3279573" y="4346"/>
                </a:cubicBezTo>
                <a:cubicBezTo>
                  <a:pt x="3335348" y="418"/>
                  <a:pt x="3391124" y="1990"/>
                  <a:pt x="3446899" y="1204"/>
                </a:cubicBezTo>
                <a:cubicBezTo>
                  <a:pt x="3527027" y="418"/>
                  <a:pt x="3607155" y="-2724"/>
                  <a:pt x="3687282" y="5917"/>
                </a:cubicBezTo>
                <a:cubicBezTo>
                  <a:pt x="3762697" y="13773"/>
                  <a:pt x="3838111" y="16915"/>
                  <a:pt x="3913526" y="27913"/>
                </a:cubicBezTo>
                <a:cubicBezTo>
                  <a:pt x="3983441" y="38126"/>
                  <a:pt x="4053357" y="48338"/>
                  <a:pt x="4123272" y="60907"/>
                </a:cubicBezTo>
                <a:cubicBezTo>
                  <a:pt x="4210470" y="76618"/>
                  <a:pt x="4296883" y="97043"/>
                  <a:pt x="4382509" y="119825"/>
                </a:cubicBezTo>
                <a:cubicBezTo>
                  <a:pt x="4472850" y="144177"/>
                  <a:pt x="4562404" y="170887"/>
                  <a:pt x="4650388" y="202309"/>
                </a:cubicBezTo>
                <a:cubicBezTo>
                  <a:pt x="4763509" y="243159"/>
                  <a:pt x="4873489" y="290293"/>
                  <a:pt x="4982683" y="341355"/>
                </a:cubicBezTo>
                <a:cubicBezTo>
                  <a:pt x="5126441" y="408913"/>
                  <a:pt x="5263916" y="487470"/>
                  <a:pt x="5395891" y="574668"/>
                </a:cubicBezTo>
                <a:cubicBezTo>
                  <a:pt x="5516868" y="654796"/>
                  <a:pt x="5632347" y="740423"/>
                  <a:pt x="5741540" y="835476"/>
                </a:cubicBezTo>
                <a:cubicBezTo>
                  <a:pt x="5818526" y="903035"/>
                  <a:pt x="5895512" y="971379"/>
                  <a:pt x="5967784" y="1045223"/>
                </a:cubicBezTo>
                <a:cubicBezTo>
                  <a:pt x="6116256" y="1196837"/>
                  <a:pt x="6249802" y="1360235"/>
                  <a:pt x="6367637" y="1537773"/>
                </a:cubicBezTo>
                <a:cubicBezTo>
                  <a:pt x="6466619" y="1687031"/>
                  <a:pt x="6555388" y="1841788"/>
                  <a:pt x="6629231" y="2005186"/>
                </a:cubicBezTo>
                <a:cubicBezTo>
                  <a:pt x="6688934" y="2137161"/>
                  <a:pt x="6741567" y="2271493"/>
                  <a:pt x="6784773" y="2408967"/>
                </a:cubicBezTo>
                <a:cubicBezTo>
                  <a:pt x="6830337" y="2554297"/>
                  <a:pt x="6867258" y="2701198"/>
                  <a:pt x="6890825" y="2851241"/>
                </a:cubicBezTo>
                <a:cubicBezTo>
                  <a:pt x="6901823" y="2918800"/>
                  <a:pt x="6912035" y="2986359"/>
                  <a:pt x="6920677" y="3053918"/>
                </a:cubicBezTo>
                <a:cubicBezTo>
                  <a:pt x="6926961" y="3106550"/>
                  <a:pt x="6930103" y="3159969"/>
                  <a:pt x="6934031" y="3212602"/>
                </a:cubicBezTo>
                <a:cubicBezTo>
                  <a:pt x="6938745" y="3284089"/>
                  <a:pt x="6936388" y="3355575"/>
                  <a:pt x="6937173" y="3426276"/>
                </a:cubicBezTo>
                <a:close/>
                <a:moveTo>
                  <a:pt x="4270959" y="815051"/>
                </a:moveTo>
                <a:cubicBezTo>
                  <a:pt x="4257604" y="817408"/>
                  <a:pt x="4248963" y="824478"/>
                  <a:pt x="4239536" y="831548"/>
                </a:cubicBezTo>
                <a:cubicBezTo>
                  <a:pt x="4079281" y="952526"/>
                  <a:pt x="3919810" y="1072717"/>
                  <a:pt x="3759555" y="1192909"/>
                </a:cubicBezTo>
                <a:cubicBezTo>
                  <a:pt x="3685711" y="1248685"/>
                  <a:pt x="3611083" y="1303674"/>
                  <a:pt x="3537239" y="1359449"/>
                </a:cubicBezTo>
                <a:cubicBezTo>
                  <a:pt x="3523885" y="1368876"/>
                  <a:pt x="3512887" y="1378303"/>
                  <a:pt x="3511315" y="1397942"/>
                </a:cubicBezTo>
                <a:cubicBezTo>
                  <a:pt x="3505031" y="1474142"/>
                  <a:pt x="3505031" y="1549557"/>
                  <a:pt x="3501889" y="1625757"/>
                </a:cubicBezTo>
                <a:cubicBezTo>
                  <a:pt x="3497175" y="1747520"/>
                  <a:pt x="3501889" y="1870068"/>
                  <a:pt x="3497175" y="1991831"/>
                </a:cubicBezTo>
                <a:cubicBezTo>
                  <a:pt x="3494033" y="2060175"/>
                  <a:pt x="3494818" y="2129305"/>
                  <a:pt x="3490891" y="2197650"/>
                </a:cubicBezTo>
                <a:cubicBezTo>
                  <a:pt x="3489320" y="2218860"/>
                  <a:pt x="3494818" y="2231429"/>
                  <a:pt x="3510530" y="2242427"/>
                </a:cubicBezTo>
                <a:cubicBezTo>
                  <a:pt x="3539596" y="2262852"/>
                  <a:pt x="3568662" y="2284062"/>
                  <a:pt x="3596942" y="2304487"/>
                </a:cubicBezTo>
                <a:cubicBezTo>
                  <a:pt x="3719491" y="2392470"/>
                  <a:pt x="3842039" y="2480454"/>
                  <a:pt x="3964588" y="2568437"/>
                </a:cubicBezTo>
                <a:cubicBezTo>
                  <a:pt x="4094206" y="2661920"/>
                  <a:pt x="4223825" y="2755402"/>
                  <a:pt x="4353443" y="2848885"/>
                </a:cubicBezTo>
                <a:cubicBezTo>
                  <a:pt x="4429643" y="2903874"/>
                  <a:pt x="4505843" y="2958864"/>
                  <a:pt x="4582044" y="3013068"/>
                </a:cubicBezTo>
                <a:cubicBezTo>
                  <a:pt x="4591470" y="3019353"/>
                  <a:pt x="4599326" y="3027994"/>
                  <a:pt x="4612680" y="3020924"/>
                </a:cubicBezTo>
                <a:cubicBezTo>
                  <a:pt x="4681025" y="2986359"/>
                  <a:pt x="4755654" y="2971433"/>
                  <a:pt x="4826355" y="2945509"/>
                </a:cubicBezTo>
                <a:cubicBezTo>
                  <a:pt x="4919052" y="2911730"/>
                  <a:pt x="5014105" y="2884235"/>
                  <a:pt x="5107588" y="2854384"/>
                </a:cubicBezTo>
                <a:cubicBezTo>
                  <a:pt x="5200285" y="2824532"/>
                  <a:pt x="5292982" y="2792324"/>
                  <a:pt x="5387250" y="2767186"/>
                </a:cubicBezTo>
                <a:cubicBezTo>
                  <a:pt x="5418672" y="2758544"/>
                  <a:pt x="5430456" y="2743619"/>
                  <a:pt x="5439097" y="2716909"/>
                </a:cubicBezTo>
                <a:cubicBezTo>
                  <a:pt x="5460307" y="2651707"/>
                  <a:pt x="5479161" y="2586505"/>
                  <a:pt x="5500371" y="2521303"/>
                </a:cubicBezTo>
                <a:cubicBezTo>
                  <a:pt x="5571072" y="2304487"/>
                  <a:pt x="5639417" y="2086885"/>
                  <a:pt x="5707761" y="1870068"/>
                </a:cubicBezTo>
                <a:cubicBezTo>
                  <a:pt x="5720330" y="1831575"/>
                  <a:pt x="5718759" y="1827647"/>
                  <a:pt x="5684979" y="1804080"/>
                </a:cubicBezTo>
                <a:cubicBezTo>
                  <a:pt x="5571858" y="1724738"/>
                  <a:pt x="5458736" y="1644610"/>
                  <a:pt x="5345615" y="1566054"/>
                </a:cubicBezTo>
                <a:cubicBezTo>
                  <a:pt x="5241920" y="1493781"/>
                  <a:pt x="5137440" y="1421509"/>
                  <a:pt x="5032959" y="1349237"/>
                </a:cubicBezTo>
                <a:cubicBezTo>
                  <a:pt x="4948118" y="1289534"/>
                  <a:pt x="4863276" y="1228260"/>
                  <a:pt x="4778435" y="1168557"/>
                </a:cubicBezTo>
                <a:cubicBezTo>
                  <a:pt x="4687309" y="1104140"/>
                  <a:pt x="4595398" y="1041295"/>
                  <a:pt x="4503487" y="977664"/>
                </a:cubicBezTo>
                <a:cubicBezTo>
                  <a:pt x="4432000" y="927388"/>
                  <a:pt x="4359728" y="877111"/>
                  <a:pt x="4288241" y="826835"/>
                </a:cubicBezTo>
                <a:cubicBezTo>
                  <a:pt x="4283528" y="821336"/>
                  <a:pt x="4276458" y="818194"/>
                  <a:pt x="4270959" y="815051"/>
                </a:cubicBezTo>
                <a:close/>
                <a:moveTo>
                  <a:pt x="5573429" y="5052400"/>
                </a:moveTo>
                <a:cubicBezTo>
                  <a:pt x="5604852" y="5052400"/>
                  <a:pt x="5637060" y="5052400"/>
                  <a:pt x="5668483" y="5052400"/>
                </a:cubicBezTo>
                <a:cubicBezTo>
                  <a:pt x="5702262" y="5052400"/>
                  <a:pt x="5703048" y="5050829"/>
                  <a:pt x="5713260" y="5018621"/>
                </a:cubicBezTo>
                <a:cubicBezTo>
                  <a:pt x="5741540" y="4930637"/>
                  <a:pt x="5769035" y="4842654"/>
                  <a:pt x="5798101" y="4754670"/>
                </a:cubicBezTo>
                <a:cubicBezTo>
                  <a:pt x="5832666" y="4648619"/>
                  <a:pt x="5867231" y="4543353"/>
                  <a:pt x="5901796" y="4437301"/>
                </a:cubicBezTo>
                <a:cubicBezTo>
                  <a:pt x="5936361" y="4328893"/>
                  <a:pt x="5970141" y="4220485"/>
                  <a:pt x="6004705" y="4111291"/>
                </a:cubicBezTo>
                <a:cubicBezTo>
                  <a:pt x="6040056" y="4000526"/>
                  <a:pt x="6076192" y="3889761"/>
                  <a:pt x="6111543" y="3778996"/>
                </a:cubicBezTo>
                <a:cubicBezTo>
                  <a:pt x="6151606" y="3654091"/>
                  <a:pt x="6192456" y="3528400"/>
                  <a:pt x="6233306" y="3403495"/>
                </a:cubicBezTo>
                <a:cubicBezTo>
                  <a:pt x="6241161" y="3378357"/>
                  <a:pt x="6240375" y="3374429"/>
                  <a:pt x="6219165" y="3359503"/>
                </a:cubicBezTo>
                <a:cubicBezTo>
                  <a:pt x="6123326" y="3293516"/>
                  <a:pt x="6026701" y="3228313"/>
                  <a:pt x="5930862" y="3162326"/>
                </a:cubicBezTo>
                <a:cubicBezTo>
                  <a:pt x="5814598" y="3082983"/>
                  <a:pt x="5699120" y="3002856"/>
                  <a:pt x="5582856" y="2923513"/>
                </a:cubicBezTo>
                <a:cubicBezTo>
                  <a:pt x="5547505" y="2899161"/>
                  <a:pt x="5512155" y="2874023"/>
                  <a:pt x="5476019" y="2850456"/>
                </a:cubicBezTo>
                <a:cubicBezTo>
                  <a:pt x="5465806" y="2843386"/>
                  <a:pt x="5455594" y="2832388"/>
                  <a:pt x="5438312" y="2841029"/>
                </a:cubicBezTo>
                <a:cubicBezTo>
                  <a:pt x="5375466" y="2871666"/>
                  <a:pt x="5307122" y="2886592"/>
                  <a:pt x="5241920" y="2909373"/>
                </a:cubicBezTo>
                <a:cubicBezTo>
                  <a:pt x="5150008" y="2940796"/>
                  <a:pt x="5056526" y="2969862"/>
                  <a:pt x="4963829" y="2999714"/>
                </a:cubicBezTo>
                <a:cubicBezTo>
                  <a:pt x="4857777" y="3033493"/>
                  <a:pt x="4751726" y="3068058"/>
                  <a:pt x="4645674" y="3101052"/>
                </a:cubicBezTo>
                <a:cubicBezTo>
                  <a:pt x="4629963" y="3105765"/>
                  <a:pt x="4622107" y="3114406"/>
                  <a:pt x="4617394" y="3128546"/>
                </a:cubicBezTo>
                <a:cubicBezTo>
                  <a:pt x="4589113" y="3218101"/>
                  <a:pt x="4560833" y="3306870"/>
                  <a:pt x="4532553" y="3396425"/>
                </a:cubicBezTo>
                <a:cubicBezTo>
                  <a:pt x="4489347" y="3533899"/>
                  <a:pt x="4446926" y="3671373"/>
                  <a:pt x="4403720" y="3808848"/>
                </a:cubicBezTo>
                <a:cubicBezTo>
                  <a:pt x="4343231" y="4000526"/>
                  <a:pt x="4281171" y="4192204"/>
                  <a:pt x="4219897" y="4383883"/>
                </a:cubicBezTo>
                <a:cubicBezTo>
                  <a:pt x="4212827" y="4406664"/>
                  <a:pt x="4215184" y="4424732"/>
                  <a:pt x="4231680" y="4442800"/>
                </a:cubicBezTo>
                <a:cubicBezTo>
                  <a:pt x="4268602" y="4486007"/>
                  <a:pt x="4303953" y="4530783"/>
                  <a:pt x="4339303" y="4575561"/>
                </a:cubicBezTo>
                <a:cubicBezTo>
                  <a:pt x="4458709" y="4727961"/>
                  <a:pt x="4578901" y="4880361"/>
                  <a:pt x="4697522" y="5032761"/>
                </a:cubicBezTo>
                <a:cubicBezTo>
                  <a:pt x="4714019" y="5053971"/>
                  <a:pt x="4732087" y="5063398"/>
                  <a:pt x="4758796" y="5062612"/>
                </a:cubicBezTo>
                <a:cubicBezTo>
                  <a:pt x="4866419" y="5059470"/>
                  <a:pt x="4974827" y="5062612"/>
                  <a:pt x="5082450" y="5059470"/>
                </a:cubicBezTo>
                <a:cubicBezTo>
                  <a:pt x="5245062" y="5054757"/>
                  <a:pt x="5409246" y="5061041"/>
                  <a:pt x="5573429" y="5052400"/>
                </a:cubicBezTo>
                <a:close/>
                <a:moveTo>
                  <a:pt x="1984173" y="5066540"/>
                </a:moveTo>
                <a:cubicBezTo>
                  <a:pt x="2060373" y="5072039"/>
                  <a:pt x="2128717" y="5059470"/>
                  <a:pt x="2197062" y="5062612"/>
                </a:cubicBezTo>
                <a:cubicBezTo>
                  <a:pt x="2213559" y="5063398"/>
                  <a:pt x="2225342" y="5057113"/>
                  <a:pt x="2235555" y="5042973"/>
                </a:cubicBezTo>
                <a:cubicBezTo>
                  <a:pt x="2271691" y="4989555"/>
                  <a:pt x="2308612" y="4936136"/>
                  <a:pt x="2345534" y="4882718"/>
                </a:cubicBezTo>
                <a:cubicBezTo>
                  <a:pt x="2421734" y="4771953"/>
                  <a:pt x="2497934" y="4661973"/>
                  <a:pt x="2574134" y="4551209"/>
                </a:cubicBezTo>
                <a:cubicBezTo>
                  <a:pt x="2607913" y="4501718"/>
                  <a:pt x="2641693" y="4453013"/>
                  <a:pt x="2674686" y="4403522"/>
                </a:cubicBezTo>
                <a:cubicBezTo>
                  <a:pt x="2681757" y="4393309"/>
                  <a:pt x="2688827" y="4383883"/>
                  <a:pt x="2684113" y="4368957"/>
                </a:cubicBezTo>
                <a:cubicBezTo>
                  <a:pt x="2667616" y="4321037"/>
                  <a:pt x="2651905" y="4273118"/>
                  <a:pt x="2635408" y="4225198"/>
                </a:cubicBezTo>
                <a:cubicBezTo>
                  <a:pt x="2600843" y="4120718"/>
                  <a:pt x="2565493" y="4016237"/>
                  <a:pt x="2530928" y="3911757"/>
                </a:cubicBezTo>
                <a:cubicBezTo>
                  <a:pt x="2490864" y="3789994"/>
                  <a:pt x="2452371" y="3668231"/>
                  <a:pt x="2412307" y="3547254"/>
                </a:cubicBezTo>
                <a:cubicBezTo>
                  <a:pt x="2382456" y="3456128"/>
                  <a:pt x="2352604" y="3364217"/>
                  <a:pt x="2322753" y="3273091"/>
                </a:cubicBezTo>
                <a:cubicBezTo>
                  <a:pt x="2310183" y="3234598"/>
                  <a:pt x="2296043" y="3196891"/>
                  <a:pt x="2283474" y="3158398"/>
                </a:cubicBezTo>
                <a:cubicBezTo>
                  <a:pt x="2278761" y="3144258"/>
                  <a:pt x="2270905" y="3134045"/>
                  <a:pt x="2256765" y="3128546"/>
                </a:cubicBezTo>
                <a:cubicBezTo>
                  <a:pt x="2172709" y="3097909"/>
                  <a:pt x="2088653" y="3067272"/>
                  <a:pt x="2004598" y="3035849"/>
                </a:cubicBezTo>
                <a:cubicBezTo>
                  <a:pt x="1899332" y="2996571"/>
                  <a:pt x="1793280" y="2956507"/>
                  <a:pt x="1688014" y="2917229"/>
                </a:cubicBezTo>
                <a:cubicBezTo>
                  <a:pt x="1627526" y="2894447"/>
                  <a:pt x="1567037" y="2871666"/>
                  <a:pt x="1506548" y="2848885"/>
                </a:cubicBezTo>
                <a:cubicBezTo>
                  <a:pt x="1490051" y="2842600"/>
                  <a:pt x="1475126" y="2844171"/>
                  <a:pt x="1460200" y="2855169"/>
                </a:cubicBezTo>
                <a:cubicBezTo>
                  <a:pt x="1401282" y="2899161"/>
                  <a:pt x="1341579" y="2942367"/>
                  <a:pt x="1281876" y="2985573"/>
                </a:cubicBezTo>
                <a:cubicBezTo>
                  <a:pt x="1185251" y="3055489"/>
                  <a:pt x="1089412" y="3126190"/>
                  <a:pt x="992787" y="3196105"/>
                </a:cubicBezTo>
                <a:cubicBezTo>
                  <a:pt x="902447" y="3262093"/>
                  <a:pt x="812893" y="3328080"/>
                  <a:pt x="722552" y="3394068"/>
                </a:cubicBezTo>
                <a:cubicBezTo>
                  <a:pt x="690344" y="3417635"/>
                  <a:pt x="690344" y="3420777"/>
                  <a:pt x="702913" y="3457699"/>
                </a:cubicBezTo>
                <a:cubicBezTo>
                  <a:pt x="739049" y="3562965"/>
                  <a:pt x="774400" y="3668231"/>
                  <a:pt x="809750" y="3774282"/>
                </a:cubicBezTo>
                <a:cubicBezTo>
                  <a:pt x="869453" y="3951821"/>
                  <a:pt x="928371" y="4129359"/>
                  <a:pt x="988074" y="4306897"/>
                </a:cubicBezTo>
                <a:cubicBezTo>
                  <a:pt x="1027352" y="4421590"/>
                  <a:pt x="1068202" y="4536283"/>
                  <a:pt x="1106695" y="4650976"/>
                </a:cubicBezTo>
                <a:cubicBezTo>
                  <a:pt x="1152258" y="4785307"/>
                  <a:pt x="1196249" y="4919639"/>
                  <a:pt x="1241027" y="5053971"/>
                </a:cubicBezTo>
                <a:cubicBezTo>
                  <a:pt x="1250453" y="5083037"/>
                  <a:pt x="1250453" y="5083823"/>
                  <a:pt x="1281091" y="5083037"/>
                </a:cubicBezTo>
                <a:cubicBezTo>
                  <a:pt x="1351006" y="5081466"/>
                  <a:pt x="1420922" y="5080680"/>
                  <a:pt x="1490837" y="5079895"/>
                </a:cubicBezTo>
                <a:cubicBezTo>
                  <a:pt x="1658948" y="5076753"/>
                  <a:pt x="1825489" y="5074396"/>
                  <a:pt x="1984173" y="5066540"/>
                </a:cubicBezTo>
                <a:close/>
                <a:moveTo>
                  <a:pt x="3442186" y="4465582"/>
                </a:moveTo>
                <a:cubicBezTo>
                  <a:pt x="3226940" y="4465582"/>
                  <a:pt x="3012480" y="4466367"/>
                  <a:pt x="2797235" y="4464796"/>
                </a:cubicBezTo>
                <a:cubicBezTo>
                  <a:pt x="2760313" y="4464796"/>
                  <a:pt x="2733604" y="4471866"/>
                  <a:pt x="2717107" y="4506431"/>
                </a:cubicBezTo>
                <a:cubicBezTo>
                  <a:pt x="2711608" y="4519000"/>
                  <a:pt x="2701396" y="4529213"/>
                  <a:pt x="2693540" y="4540996"/>
                </a:cubicBezTo>
                <a:cubicBezTo>
                  <a:pt x="2611841" y="4658831"/>
                  <a:pt x="2530928" y="4776666"/>
                  <a:pt x="2449229" y="4895287"/>
                </a:cubicBezTo>
                <a:cubicBezTo>
                  <a:pt x="2401309" y="4965202"/>
                  <a:pt x="2353390" y="5035118"/>
                  <a:pt x="2304684" y="5105033"/>
                </a:cubicBezTo>
                <a:cubicBezTo>
                  <a:pt x="2296043" y="5117602"/>
                  <a:pt x="2289759" y="5128600"/>
                  <a:pt x="2296043" y="5146668"/>
                </a:cubicBezTo>
                <a:cubicBezTo>
                  <a:pt x="2321181" y="5215798"/>
                  <a:pt x="2345534" y="5284928"/>
                  <a:pt x="2368315" y="5354843"/>
                </a:cubicBezTo>
                <a:cubicBezTo>
                  <a:pt x="2439802" y="5571660"/>
                  <a:pt x="2512074" y="5786905"/>
                  <a:pt x="2588274" y="6002151"/>
                </a:cubicBezTo>
                <a:cubicBezTo>
                  <a:pt x="2600843" y="6038287"/>
                  <a:pt x="2600843" y="6039072"/>
                  <a:pt x="2638550" y="6038287"/>
                </a:cubicBezTo>
                <a:cubicBezTo>
                  <a:pt x="2756385" y="6036716"/>
                  <a:pt x="2875006" y="6040643"/>
                  <a:pt x="2992841" y="6035144"/>
                </a:cubicBezTo>
                <a:cubicBezTo>
                  <a:pt x="3120889" y="6029646"/>
                  <a:pt x="3248936" y="6035930"/>
                  <a:pt x="3377769" y="6029646"/>
                </a:cubicBezTo>
                <a:cubicBezTo>
                  <a:pt x="3523885" y="6022575"/>
                  <a:pt x="3670000" y="6028074"/>
                  <a:pt x="3816116" y="6024147"/>
                </a:cubicBezTo>
                <a:cubicBezTo>
                  <a:pt x="3988940" y="6019433"/>
                  <a:pt x="4161765" y="6023361"/>
                  <a:pt x="4335375" y="6022575"/>
                </a:cubicBezTo>
                <a:cubicBezTo>
                  <a:pt x="4371512" y="6022575"/>
                  <a:pt x="4375440" y="6020219"/>
                  <a:pt x="4387223" y="5985654"/>
                </a:cubicBezTo>
                <a:cubicBezTo>
                  <a:pt x="4395864" y="5960515"/>
                  <a:pt x="4402934" y="5934592"/>
                  <a:pt x="4410790" y="5909454"/>
                </a:cubicBezTo>
                <a:cubicBezTo>
                  <a:pt x="4433571" y="5834039"/>
                  <a:pt x="4454782" y="5758625"/>
                  <a:pt x="4478349" y="5683996"/>
                </a:cubicBezTo>
                <a:cubicBezTo>
                  <a:pt x="4502701" y="5605440"/>
                  <a:pt x="4527839" y="5527668"/>
                  <a:pt x="4552192" y="5449111"/>
                </a:cubicBezTo>
                <a:cubicBezTo>
                  <a:pt x="4582044" y="5350916"/>
                  <a:pt x="4611110" y="5252720"/>
                  <a:pt x="4640961" y="5155309"/>
                </a:cubicBezTo>
                <a:cubicBezTo>
                  <a:pt x="4647246" y="5134099"/>
                  <a:pt x="4645674" y="5117602"/>
                  <a:pt x="4630749" y="5099534"/>
                </a:cubicBezTo>
                <a:cubicBezTo>
                  <a:pt x="4578901" y="5037474"/>
                  <a:pt x="4529410" y="4973058"/>
                  <a:pt x="4479134" y="4909427"/>
                </a:cubicBezTo>
                <a:cubicBezTo>
                  <a:pt x="4371512" y="4771953"/>
                  <a:pt x="4263103" y="4634478"/>
                  <a:pt x="4156266" y="4497004"/>
                </a:cubicBezTo>
                <a:cubicBezTo>
                  <a:pt x="4138983" y="4474223"/>
                  <a:pt x="4117773" y="4464796"/>
                  <a:pt x="4087922" y="4465582"/>
                </a:cubicBezTo>
                <a:cubicBezTo>
                  <a:pt x="3872676" y="4466367"/>
                  <a:pt x="3657431" y="4465582"/>
                  <a:pt x="3442186" y="4465582"/>
                </a:cubicBezTo>
                <a:close/>
                <a:moveTo>
                  <a:pt x="3422546" y="1432507"/>
                </a:moveTo>
                <a:cubicBezTo>
                  <a:pt x="3426474" y="1403441"/>
                  <a:pt x="3423332" y="1377517"/>
                  <a:pt x="3395837" y="1358664"/>
                </a:cubicBezTo>
                <a:cubicBezTo>
                  <a:pt x="3336134" y="1317814"/>
                  <a:pt x="3276431" y="1276965"/>
                  <a:pt x="3217513" y="1235330"/>
                </a:cubicBezTo>
                <a:cubicBezTo>
                  <a:pt x="3100464" y="1152845"/>
                  <a:pt x="2983414" y="1070361"/>
                  <a:pt x="2866365" y="987091"/>
                </a:cubicBezTo>
                <a:cubicBezTo>
                  <a:pt x="2800377" y="939957"/>
                  <a:pt x="2733604" y="894394"/>
                  <a:pt x="2666831" y="847260"/>
                </a:cubicBezTo>
                <a:cubicBezTo>
                  <a:pt x="2650334" y="835476"/>
                  <a:pt x="2636979" y="833120"/>
                  <a:pt x="2619697" y="848045"/>
                </a:cubicBezTo>
                <a:cubicBezTo>
                  <a:pt x="2586703" y="875540"/>
                  <a:pt x="2550567" y="899107"/>
                  <a:pt x="2516002" y="925031"/>
                </a:cubicBezTo>
                <a:cubicBezTo>
                  <a:pt x="2352604" y="1045223"/>
                  <a:pt x="2189206" y="1165414"/>
                  <a:pt x="2025023" y="1285606"/>
                </a:cubicBezTo>
                <a:cubicBezTo>
                  <a:pt x="1885192" y="1388515"/>
                  <a:pt x="1744575" y="1490639"/>
                  <a:pt x="1604744" y="1593548"/>
                </a:cubicBezTo>
                <a:cubicBezTo>
                  <a:pt x="1482196" y="1683889"/>
                  <a:pt x="1359647" y="1774229"/>
                  <a:pt x="1237099" y="1863784"/>
                </a:cubicBezTo>
                <a:cubicBezTo>
                  <a:pt x="1201748" y="1889707"/>
                  <a:pt x="1201748" y="1888922"/>
                  <a:pt x="1217460" y="1931342"/>
                </a:cubicBezTo>
                <a:cubicBezTo>
                  <a:pt x="1252810" y="2028753"/>
                  <a:pt x="1287375" y="2126949"/>
                  <a:pt x="1321940" y="2225144"/>
                </a:cubicBezTo>
                <a:cubicBezTo>
                  <a:pt x="1350220" y="2305272"/>
                  <a:pt x="1377715" y="2385400"/>
                  <a:pt x="1405996" y="2465528"/>
                </a:cubicBezTo>
                <a:cubicBezTo>
                  <a:pt x="1435062" y="2546441"/>
                  <a:pt x="1467270" y="2626569"/>
                  <a:pt x="1493194" y="2709054"/>
                </a:cubicBezTo>
                <a:cubicBezTo>
                  <a:pt x="1503406" y="2741262"/>
                  <a:pt x="1520688" y="2757759"/>
                  <a:pt x="1549754" y="2767971"/>
                </a:cubicBezTo>
                <a:cubicBezTo>
                  <a:pt x="1666018" y="2810392"/>
                  <a:pt x="1782282" y="2854384"/>
                  <a:pt x="1899332" y="2897590"/>
                </a:cubicBezTo>
                <a:cubicBezTo>
                  <a:pt x="2002241" y="2936083"/>
                  <a:pt x="2106722" y="2972219"/>
                  <a:pt x="2208060" y="3013854"/>
                </a:cubicBezTo>
                <a:cubicBezTo>
                  <a:pt x="2241054" y="3027208"/>
                  <a:pt x="2260693" y="3020924"/>
                  <a:pt x="2285831" y="3002070"/>
                </a:cubicBezTo>
                <a:cubicBezTo>
                  <a:pt x="2406023" y="2910944"/>
                  <a:pt x="2527786" y="2822175"/>
                  <a:pt x="2648763" y="2731835"/>
                </a:cubicBezTo>
                <a:cubicBezTo>
                  <a:pt x="2816874" y="2606930"/>
                  <a:pt x="2984200" y="2482025"/>
                  <a:pt x="3151526" y="2356334"/>
                </a:cubicBezTo>
                <a:cubicBezTo>
                  <a:pt x="3226940" y="2300559"/>
                  <a:pt x="3301569" y="2243212"/>
                  <a:pt x="3376198" y="2186652"/>
                </a:cubicBezTo>
                <a:cubicBezTo>
                  <a:pt x="3387196" y="2178010"/>
                  <a:pt x="3402122" y="2170940"/>
                  <a:pt x="3400550" y="2155229"/>
                </a:cubicBezTo>
                <a:cubicBezTo>
                  <a:pt x="3398194" y="2124592"/>
                  <a:pt x="3407621" y="2094740"/>
                  <a:pt x="3407621" y="2064889"/>
                </a:cubicBezTo>
                <a:cubicBezTo>
                  <a:pt x="3406835" y="1972977"/>
                  <a:pt x="3403693" y="1881851"/>
                  <a:pt x="3408406" y="1789940"/>
                </a:cubicBezTo>
                <a:cubicBezTo>
                  <a:pt x="3413905" y="1670534"/>
                  <a:pt x="3411549" y="1551128"/>
                  <a:pt x="3422546" y="1432507"/>
                </a:cubicBezTo>
                <a:close/>
                <a:moveTo>
                  <a:pt x="1105124" y="1815864"/>
                </a:moveTo>
                <a:cubicBezTo>
                  <a:pt x="1129476" y="1823720"/>
                  <a:pt x="1147544" y="1812722"/>
                  <a:pt x="1163255" y="1800938"/>
                </a:cubicBezTo>
                <a:cubicBezTo>
                  <a:pt x="1308585" y="1694887"/>
                  <a:pt x="1453915" y="1588049"/>
                  <a:pt x="1598460" y="1481212"/>
                </a:cubicBezTo>
                <a:cubicBezTo>
                  <a:pt x="1735148" y="1380660"/>
                  <a:pt x="1872623" y="1280107"/>
                  <a:pt x="2009311" y="1179555"/>
                </a:cubicBezTo>
                <a:cubicBezTo>
                  <a:pt x="2175066" y="1058577"/>
                  <a:pt x="2339250" y="934458"/>
                  <a:pt x="2507361" y="817408"/>
                </a:cubicBezTo>
                <a:cubicBezTo>
                  <a:pt x="2569421" y="774988"/>
                  <a:pt x="2608699" y="725497"/>
                  <a:pt x="2625196" y="653225"/>
                </a:cubicBezTo>
                <a:cubicBezTo>
                  <a:pt x="2636194" y="605305"/>
                  <a:pt x="2655047" y="558957"/>
                  <a:pt x="2669973" y="512608"/>
                </a:cubicBezTo>
                <a:cubicBezTo>
                  <a:pt x="2674686" y="497682"/>
                  <a:pt x="2669973" y="491398"/>
                  <a:pt x="2655047" y="492969"/>
                </a:cubicBezTo>
                <a:cubicBezTo>
                  <a:pt x="2650334" y="493755"/>
                  <a:pt x="2645621" y="496111"/>
                  <a:pt x="2640907" y="496897"/>
                </a:cubicBezTo>
                <a:cubicBezTo>
                  <a:pt x="2583561" y="512608"/>
                  <a:pt x="2527000" y="530676"/>
                  <a:pt x="2471225" y="549530"/>
                </a:cubicBezTo>
                <a:cubicBezTo>
                  <a:pt x="2348676" y="590379"/>
                  <a:pt x="2230056" y="639870"/>
                  <a:pt x="2113792" y="696431"/>
                </a:cubicBezTo>
                <a:cubicBezTo>
                  <a:pt x="1976317" y="763204"/>
                  <a:pt x="1845913" y="840975"/>
                  <a:pt x="1719437" y="925816"/>
                </a:cubicBezTo>
                <a:cubicBezTo>
                  <a:pt x="1570965" y="1026369"/>
                  <a:pt x="1434276" y="1141062"/>
                  <a:pt x="1304658" y="1265181"/>
                </a:cubicBezTo>
                <a:cubicBezTo>
                  <a:pt x="1245740" y="1320957"/>
                  <a:pt x="1192321" y="1382231"/>
                  <a:pt x="1138117" y="1442720"/>
                </a:cubicBezTo>
                <a:cubicBezTo>
                  <a:pt x="1041493" y="1551128"/>
                  <a:pt x="957437" y="1668177"/>
                  <a:pt x="875738" y="1787583"/>
                </a:cubicBezTo>
                <a:cubicBezTo>
                  <a:pt x="871025" y="1793868"/>
                  <a:pt x="861598" y="1801724"/>
                  <a:pt x="868668" y="1811150"/>
                </a:cubicBezTo>
                <a:cubicBezTo>
                  <a:pt x="873381" y="1818221"/>
                  <a:pt x="882808" y="1815864"/>
                  <a:pt x="889878" y="1815864"/>
                </a:cubicBezTo>
                <a:cubicBezTo>
                  <a:pt x="897734" y="1815864"/>
                  <a:pt x="904804" y="1815864"/>
                  <a:pt x="912660" y="1815864"/>
                </a:cubicBezTo>
                <a:cubicBezTo>
                  <a:pt x="977076" y="1815864"/>
                  <a:pt x="1042278" y="1815864"/>
                  <a:pt x="1105124" y="1815864"/>
                </a:cubicBezTo>
                <a:close/>
                <a:moveTo>
                  <a:pt x="6554602" y="3420777"/>
                </a:moveTo>
                <a:cubicBezTo>
                  <a:pt x="6545175" y="3365002"/>
                  <a:pt x="6550674" y="3307656"/>
                  <a:pt x="6545175" y="3251095"/>
                </a:cubicBezTo>
                <a:cubicBezTo>
                  <a:pt x="6544390" y="3241668"/>
                  <a:pt x="6544390" y="3232241"/>
                  <a:pt x="6535749" y="3228313"/>
                </a:cubicBezTo>
                <a:cubicBezTo>
                  <a:pt x="6526322" y="3223600"/>
                  <a:pt x="6520038" y="3232241"/>
                  <a:pt x="6512182" y="3237740"/>
                </a:cubicBezTo>
                <a:cubicBezTo>
                  <a:pt x="6467404" y="3270734"/>
                  <a:pt x="6421842" y="3303728"/>
                  <a:pt x="6376278" y="3335151"/>
                </a:cubicBezTo>
                <a:cubicBezTo>
                  <a:pt x="6352711" y="3350862"/>
                  <a:pt x="6339357" y="3372072"/>
                  <a:pt x="6331501" y="3398781"/>
                </a:cubicBezTo>
                <a:cubicBezTo>
                  <a:pt x="6318932" y="3442773"/>
                  <a:pt x="6305577" y="3485979"/>
                  <a:pt x="6291437" y="3529186"/>
                </a:cubicBezTo>
                <a:cubicBezTo>
                  <a:pt x="6252159" y="3650949"/>
                  <a:pt x="6212881" y="3772711"/>
                  <a:pt x="6173602" y="3893689"/>
                </a:cubicBezTo>
                <a:cubicBezTo>
                  <a:pt x="6133538" y="4017808"/>
                  <a:pt x="6095045" y="4141928"/>
                  <a:pt x="6054982" y="4266048"/>
                </a:cubicBezTo>
                <a:cubicBezTo>
                  <a:pt x="6020417" y="4373670"/>
                  <a:pt x="5985852" y="4480507"/>
                  <a:pt x="5951287" y="4587344"/>
                </a:cubicBezTo>
                <a:cubicBezTo>
                  <a:pt x="5920650" y="4682398"/>
                  <a:pt x="5890013" y="4777452"/>
                  <a:pt x="5859375" y="4872505"/>
                </a:cubicBezTo>
                <a:cubicBezTo>
                  <a:pt x="5835808" y="4944777"/>
                  <a:pt x="5813813" y="5017050"/>
                  <a:pt x="5789460" y="5088536"/>
                </a:cubicBezTo>
                <a:cubicBezTo>
                  <a:pt x="5782390" y="5109746"/>
                  <a:pt x="5784747" y="5127814"/>
                  <a:pt x="5791817" y="5147454"/>
                </a:cubicBezTo>
                <a:cubicBezTo>
                  <a:pt x="5803600" y="5181233"/>
                  <a:pt x="5813813" y="5215013"/>
                  <a:pt x="5825596" y="5248007"/>
                </a:cubicBezTo>
                <a:cubicBezTo>
                  <a:pt x="5833452" y="5272359"/>
                  <a:pt x="5842093" y="5295926"/>
                  <a:pt x="5851520" y="5319493"/>
                </a:cubicBezTo>
                <a:cubicBezTo>
                  <a:pt x="5858590" y="5336776"/>
                  <a:pt x="5866446" y="5337561"/>
                  <a:pt x="5878229" y="5324206"/>
                </a:cubicBezTo>
                <a:cubicBezTo>
                  <a:pt x="5881371" y="5320278"/>
                  <a:pt x="5884514" y="5316350"/>
                  <a:pt x="5887656" y="5312423"/>
                </a:cubicBezTo>
                <a:cubicBezTo>
                  <a:pt x="5956786" y="5221297"/>
                  <a:pt x="6023559" y="5129386"/>
                  <a:pt x="6085619" y="5033546"/>
                </a:cubicBezTo>
                <a:cubicBezTo>
                  <a:pt x="6205811" y="4844225"/>
                  <a:pt x="6303221" y="4643905"/>
                  <a:pt x="6378635" y="4433373"/>
                </a:cubicBezTo>
                <a:cubicBezTo>
                  <a:pt x="6446194" y="4246409"/>
                  <a:pt x="6494113" y="4053159"/>
                  <a:pt x="6520823" y="3855982"/>
                </a:cubicBezTo>
                <a:cubicBezTo>
                  <a:pt x="6530250" y="3786066"/>
                  <a:pt x="6537320" y="3715365"/>
                  <a:pt x="6542819" y="3644664"/>
                </a:cubicBezTo>
                <a:cubicBezTo>
                  <a:pt x="6546747" y="3570821"/>
                  <a:pt x="6542033" y="3495406"/>
                  <a:pt x="6554602" y="3420777"/>
                </a:cubicBezTo>
                <a:close/>
                <a:moveTo>
                  <a:pt x="5923007" y="1775800"/>
                </a:moveTo>
                <a:cubicBezTo>
                  <a:pt x="5954429" y="1775800"/>
                  <a:pt x="5986637" y="1775800"/>
                  <a:pt x="6018060" y="1775800"/>
                </a:cubicBezTo>
                <a:cubicBezTo>
                  <a:pt x="6026701" y="1775800"/>
                  <a:pt x="6036914" y="1779728"/>
                  <a:pt x="6041627" y="1768730"/>
                </a:cubicBezTo>
                <a:cubicBezTo>
                  <a:pt x="6045555" y="1759303"/>
                  <a:pt x="6037699" y="1752233"/>
                  <a:pt x="6032200" y="1745163"/>
                </a:cubicBezTo>
                <a:cubicBezTo>
                  <a:pt x="6016489" y="1722381"/>
                  <a:pt x="6000777" y="1698814"/>
                  <a:pt x="5984281" y="1676819"/>
                </a:cubicBezTo>
                <a:cubicBezTo>
                  <a:pt x="5915936" y="1580979"/>
                  <a:pt x="5842093" y="1489068"/>
                  <a:pt x="5762751" y="1401870"/>
                </a:cubicBezTo>
                <a:cubicBezTo>
                  <a:pt x="5711689" y="1346095"/>
                  <a:pt x="5659842" y="1291105"/>
                  <a:pt x="5604066" y="1239258"/>
                </a:cubicBezTo>
                <a:cubicBezTo>
                  <a:pt x="5535722" y="1174841"/>
                  <a:pt x="5465021" y="1113567"/>
                  <a:pt x="5391963" y="1054650"/>
                </a:cubicBezTo>
                <a:cubicBezTo>
                  <a:pt x="5313406" y="991804"/>
                  <a:pt x="5231708" y="935243"/>
                  <a:pt x="5147652" y="880254"/>
                </a:cubicBezTo>
                <a:cubicBezTo>
                  <a:pt x="4978755" y="768703"/>
                  <a:pt x="4798860" y="678363"/>
                  <a:pt x="4611895" y="602948"/>
                </a:cubicBezTo>
                <a:cubicBezTo>
                  <a:pt x="4492489" y="555029"/>
                  <a:pt x="4369940" y="514179"/>
                  <a:pt x="4245035" y="483542"/>
                </a:cubicBezTo>
                <a:cubicBezTo>
                  <a:pt x="4236394" y="481185"/>
                  <a:pt x="4228538" y="474115"/>
                  <a:pt x="4220683" y="483542"/>
                </a:cubicBezTo>
                <a:cubicBezTo>
                  <a:pt x="4213612" y="492183"/>
                  <a:pt x="4219897" y="500039"/>
                  <a:pt x="4222254" y="507895"/>
                </a:cubicBezTo>
                <a:cubicBezTo>
                  <a:pt x="4240322" y="562884"/>
                  <a:pt x="4260746" y="617874"/>
                  <a:pt x="4275672" y="673649"/>
                </a:cubicBezTo>
                <a:cubicBezTo>
                  <a:pt x="4282742" y="700359"/>
                  <a:pt x="4296097" y="719212"/>
                  <a:pt x="4317307" y="734138"/>
                </a:cubicBezTo>
                <a:cubicBezTo>
                  <a:pt x="4422574" y="807196"/>
                  <a:pt x="4527839" y="879468"/>
                  <a:pt x="4633105" y="953311"/>
                </a:cubicBezTo>
                <a:cubicBezTo>
                  <a:pt x="4785505" y="1060148"/>
                  <a:pt x="4937905" y="1167771"/>
                  <a:pt x="5091091" y="1274608"/>
                </a:cubicBezTo>
                <a:cubicBezTo>
                  <a:pt x="5314192" y="1430936"/>
                  <a:pt x="5538079" y="1586478"/>
                  <a:pt x="5760394" y="1743592"/>
                </a:cubicBezTo>
                <a:cubicBezTo>
                  <a:pt x="5794173" y="1767159"/>
                  <a:pt x="5827167" y="1782870"/>
                  <a:pt x="5868802" y="1777371"/>
                </a:cubicBezTo>
                <a:cubicBezTo>
                  <a:pt x="5887656" y="1774229"/>
                  <a:pt x="5905724" y="1775800"/>
                  <a:pt x="5923007" y="1775800"/>
                </a:cubicBezTo>
                <a:close/>
                <a:moveTo>
                  <a:pt x="1179752" y="5173378"/>
                </a:moveTo>
                <a:cubicBezTo>
                  <a:pt x="1180538" y="5156095"/>
                  <a:pt x="1177396" y="5145097"/>
                  <a:pt x="1173468" y="5134099"/>
                </a:cubicBezTo>
                <a:cubicBezTo>
                  <a:pt x="1164827" y="5111318"/>
                  <a:pt x="1156971" y="5088536"/>
                  <a:pt x="1149115" y="5065755"/>
                </a:cubicBezTo>
                <a:cubicBezTo>
                  <a:pt x="1113765" y="4959703"/>
                  <a:pt x="1078414" y="4853652"/>
                  <a:pt x="1043064" y="4748386"/>
                </a:cubicBezTo>
                <a:cubicBezTo>
                  <a:pt x="1010070" y="4650190"/>
                  <a:pt x="975505" y="4551994"/>
                  <a:pt x="942511" y="4453798"/>
                </a:cubicBezTo>
                <a:cubicBezTo>
                  <a:pt x="907161" y="4348532"/>
                  <a:pt x="872596" y="4242481"/>
                  <a:pt x="837245" y="4137214"/>
                </a:cubicBezTo>
                <a:cubicBezTo>
                  <a:pt x="788540" y="3991885"/>
                  <a:pt x="738264" y="3846555"/>
                  <a:pt x="689559" y="3701225"/>
                </a:cubicBezTo>
                <a:cubicBezTo>
                  <a:pt x="659707" y="3614027"/>
                  <a:pt x="631427" y="3526043"/>
                  <a:pt x="603146" y="3438060"/>
                </a:cubicBezTo>
                <a:cubicBezTo>
                  <a:pt x="595290" y="3412922"/>
                  <a:pt x="580365" y="3394068"/>
                  <a:pt x="557583" y="3379142"/>
                </a:cubicBezTo>
                <a:cubicBezTo>
                  <a:pt x="511235" y="3348505"/>
                  <a:pt x="466457" y="3314726"/>
                  <a:pt x="421680" y="3281732"/>
                </a:cubicBezTo>
                <a:cubicBezTo>
                  <a:pt x="404398" y="3269163"/>
                  <a:pt x="391043" y="3272305"/>
                  <a:pt x="391043" y="3292730"/>
                </a:cubicBezTo>
                <a:cubicBezTo>
                  <a:pt x="391043" y="3324938"/>
                  <a:pt x="384759" y="3355575"/>
                  <a:pt x="384759" y="3387784"/>
                </a:cubicBezTo>
                <a:cubicBezTo>
                  <a:pt x="384759" y="3478909"/>
                  <a:pt x="393400" y="3570035"/>
                  <a:pt x="398113" y="3661161"/>
                </a:cubicBezTo>
                <a:cubicBezTo>
                  <a:pt x="402041" y="3731076"/>
                  <a:pt x="410682" y="3800206"/>
                  <a:pt x="420109" y="3868550"/>
                </a:cubicBezTo>
                <a:cubicBezTo>
                  <a:pt x="426394" y="3913328"/>
                  <a:pt x="435035" y="3958105"/>
                  <a:pt x="443676" y="4002882"/>
                </a:cubicBezTo>
                <a:cubicBezTo>
                  <a:pt x="458602" y="4081439"/>
                  <a:pt x="476670" y="4159210"/>
                  <a:pt x="498666" y="4235410"/>
                </a:cubicBezTo>
                <a:cubicBezTo>
                  <a:pt x="527732" y="4339105"/>
                  <a:pt x="563082" y="4440443"/>
                  <a:pt x="602361" y="4540996"/>
                </a:cubicBezTo>
                <a:cubicBezTo>
                  <a:pt x="658136" y="4683184"/>
                  <a:pt x="725695" y="4819873"/>
                  <a:pt x="801895" y="4951062"/>
                </a:cubicBezTo>
                <a:cubicBezTo>
                  <a:pt x="885950" y="5094821"/>
                  <a:pt x="981004" y="5230724"/>
                  <a:pt x="1087841" y="5357986"/>
                </a:cubicBezTo>
                <a:cubicBezTo>
                  <a:pt x="1093340" y="5364270"/>
                  <a:pt x="1098053" y="5374483"/>
                  <a:pt x="1108266" y="5372911"/>
                </a:cubicBezTo>
                <a:cubicBezTo>
                  <a:pt x="1118478" y="5371340"/>
                  <a:pt x="1119264" y="5359557"/>
                  <a:pt x="1121620" y="5351701"/>
                </a:cubicBezTo>
                <a:cubicBezTo>
                  <a:pt x="1140474" y="5297497"/>
                  <a:pt x="1158542" y="5244079"/>
                  <a:pt x="1176610" y="5189874"/>
                </a:cubicBezTo>
                <a:cubicBezTo>
                  <a:pt x="1178967" y="5182804"/>
                  <a:pt x="1179752" y="5174948"/>
                  <a:pt x="1179752" y="5173378"/>
                </a:cubicBezTo>
                <a:close/>
                <a:moveTo>
                  <a:pt x="2370672" y="6262959"/>
                </a:moveTo>
                <a:cubicBezTo>
                  <a:pt x="2371458" y="6266887"/>
                  <a:pt x="2372243" y="6270029"/>
                  <a:pt x="2372243" y="6273957"/>
                </a:cubicBezTo>
                <a:cubicBezTo>
                  <a:pt x="2857724" y="6456209"/>
                  <a:pt x="3358130" y="6514340"/>
                  <a:pt x="3873462" y="6447567"/>
                </a:cubicBezTo>
                <a:cubicBezTo>
                  <a:pt x="4127200" y="6414574"/>
                  <a:pt x="4372297" y="6350157"/>
                  <a:pt x="4612680" y="6254318"/>
                </a:cubicBezTo>
                <a:cubicBezTo>
                  <a:pt x="4604825" y="6240178"/>
                  <a:pt x="4596969" y="6232322"/>
                  <a:pt x="4587543" y="6225252"/>
                </a:cubicBezTo>
                <a:cubicBezTo>
                  <a:pt x="4540409" y="6191472"/>
                  <a:pt x="4493275" y="6156907"/>
                  <a:pt x="4446141" y="6122343"/>
                </a:cubicBezTo>
                <a:cubicBezTo>
                  <a:pt x="4431215" y="6111344"/>
                  <a:pt x="4413147" y="6109773"/>
                  <a:pt x="4395864" y="6108988"/>
                </a:cubicBezTo>
                <a:cubicBezTo>
                  <a:pt x="4367584" y="6108202"/>
                  <a:pt x="4340089" y="6111344"/>
                  <a:pt x="4312594" y="6112130"/>
                </a:cubicBezTo>
                <a:cubicBezTo>
                  <a:pt x="4161765" y="6116058"/>
                  <a:pt x="4010150" y="6112130"/>
                  <a:pt x="3859322" y="6116843"/>
                </a:cubicBezTo>
                <a:cubicBezTo>
                  <a:pt x="3595371" y="6124699"/>
                  <a:pt x="3330635" y="6113701"/>
                  <a:pt x="3066684" y="6122343"/>
                </a:cubicBezTo>
                <a:cubicBezTo>
                  <a:pt x="2922140" y="6127056"/>
                  <a:pt x="2776810" y="6125485"/>
                  <a:pt x="2632266" y="6126270"/>
                </a:cubicBezTo>
                <a:cubicBezTo>
                  <a:pt x="2578847" y="6126270"/>
                  <a:pt x="2532499" y="6131769"/>
                  <a:pt x="2493220" y="6171833"/>
                </a:cubicBezTo>
                <a:cubicBezTo>
                  <a:pt x="2484579" y="6180474"/>
                  <a:pt x="2472010" y="6185973"/>
                  <a:pt x="2461798" y="6193829"/>
                </a:cubicBezTo>
                <a:cubicBezTo>
                  <a:pt x="2431161" y="6218182"/>
                  <a:pt x="2400524" y="6240963"/>
                  <a:pt x="2370672" y="6262959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78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2" name="下载 (1).mp4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link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80255" y="1398905"/>
            <a:ext cx="2767330" cy="491998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advTm="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0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单击此处添加副标题内容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谢谢聆听</a:t>
            </a:r>
            <a:endParaRPr lang="zh-CN" altLang="en-US"/>
          </a:p>
        </p:txBody>
      </p:sp>
      <p:sp>
        <p:nvSpPr>
          <p:cNvPr id="4" name="矩形 3">
            <a:hlinkClick r:id="rId3" tooltip="" action="ppaction://hlinksldjump"/>
          </p:cNvPr>
          <p:cNvSpPr/>
          <p:nvPr/>
        </p:nvSpPr>
        <p:spPr>
          <a:xfrm>
            <a:off x="5971540" y="3437890"/>
            <a:ext cx="1645285" cy="627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回到主页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0"/>
                            </p:stCondLst>
                            <p:childTnLst>
                              <p:par>
                                <p:cTn id="10" presetID="12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0 0 C 0.03 -0.038 0.075 -0.062 0.125 -0.062 C 0.175 -0.062 0.22 -0.038 0.25 0 C 0.22 0.038 0.175 0.062 0.125 0.062 C 0.075 0.062 0.03 0.038 0 0 Z" pathEditMode="relative" ptsTypes="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31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31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5312"/>
  <p:tag name="KSO_WM_TEMPLATE_THUMBS_INDEX" val="1、5、8、11、13、14、15、17、18、19、20、22"/>
  <p:tag name="KSO_WM_TEMPLATE_MASTER_THUMB_INDEX" val="12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  <p:tag name="KSO_WM_SLIDE_BACKGROUND_MASK_FLAG" val="1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SLIDE_BACKGROUND_TYPE" val="frame"/>
  <p:tag name="KSO_WM_SLIDE_BK_DARK_LIGHT" val="2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SLIDE_BACKGROUND_TYPE" val="leftRight"/>
  <p:tag name="KSO_WM_SLIDE_BK_DARK_LIGHT" val="2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SLIDE_BACKGROUND_TYPE" val="topBottom"/>
  <p:tag name="KSO_WM_SLIDE_BK_DARK_LIGHT" val="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SLIDE_BACKGROUND_TYPE" val="bottomTop"/>
  <p:tag name="KSO_WM_SLIDE_BK_DARK_LIGHT" val="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SLIDE_BACKGROUND_TYPE" val="navigation"/>
  <p:tag name="KSO_WM_SLIDE_BK_DARK_LIGHT" val="2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SLIDE_BACKGROUND_TYPE" val="belt"/>
  <p:tag name="KSO_WM_SLIDE_BK_DARK_LIGHT" val="2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270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270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4.xml><?xml version="1.0" encoding="utf-8"?>
<p:tagLst xmlns:p="http://schemas.openxmlformats.org/presentationml/2006/main">
  <p:tag name="KSO_WM_TEMPLATE_SUBCATEGORY" val="0"/>
  <p:tag name="KSO_WM_TEMPLATE_COLOR_TYPE" val="1"/>
  <p:tag name="KSO_WM_TEMPLATE_MASTER_THUMB_INDEX" val="13"/>
  <p:tag name="KSO_WM_TEMPLATE_THUMBS_INDEX" val="1、4、7、9、12、13、14、18、20、21、22、27、30"/>
  <p:tag name="KSO_WM_TAG_VERSION" val="1.0"/>
  <p:tag name="KSO_WM_BEAUTIFY_FLAG" val="#wm#"/>
  <p:tag name="KSO_WM_TEMPLATE_CATEGORY" val="custom"/>
  <p:tag name="KSO_WM_TEMPLATE_INDEX" val="20204270"/>
  <p:tag name="KSO_WM_TEMPLATE_MASTER_TYPE" val="1"/>
</p:tagLst>
</file>

<file path=ppt/tags/tag3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ID" val="custom20205312_1*a*1"/>
  <p:tag name="KSO_WM_TEMPLATE_CATEGORY" val="custom"/>
  <p:tag name="KSO_WM_TEMPLATE_INDEX" val="20205312"/>
  <p:tag name="KSO_WM_UNIT_LAYERLEVEL" val="1"/>
  <p:tag name="KSO_WM_TAG_VERSION" val="1.0"/>
  <p:tag name="KSO_WM_UNIT_PRESET_TEXT" val="体育专业毕业论文答辩"/>
</p:tagLst>
</file>

<file path=ppt/tags/tag3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ID" val="custom20205312_1*b*1"/>
  <p:tag name="KSO_WM_TEMPLATE_CATEGORY" val="custom"/>
  <p:tag name="KSO_WM_TEMPLATE_INDEX" val="20205312"/>
  <p:tag name="KSO_WM_UNIT_LAYERLEVEL" val="1"/>
  <p:tag name="KSO_WM_TAG_VERSION" val="1.0"/>
  <p:tag name="KSO_WM_UNIT_PRESET_TEXT" val="单击此处添加副标题内容"/>
</p:tagLst>
</file>

<file path=ppt/tags/tag307.xml><?xml version="1.0" encoding="utf-8"?>
<p:tagLst xmlns:p="http://schemas.openxmlformats.org/presentationml/2006/main">
  <p:tag name="KSO_WM_SLIDE_ID" val="custom20205312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312"/>
  <p:tag name="KSO_WM_SLIDE_LAYOUT" val="a_b"/>
  <p:tag name="KSO_WM_SLIDE_LAYOUT_CNT" val="1_1"/>
  <p:tag name="KSO_WM_TEMPLATE_THUMBS_INDEX" val="1、5、8、11、13、14、15、17、18、19、20、22"/>
  <p:tag name="KSO_WM_TEMPLATE_MASTER_THUMB_INDEX" val="12"/>
</p:tagLst>
</file>

<file path=ppt/tags/tag308.xml><?xml version="1.0" encoding="utf-8"?>
<p:tagLst xmlns:p="http://schemas.openxmlformats.org/presentationml/2006/main"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05312_4*l_h_f*1_1_1"/>
  <p:tag name="KSO_WM_TEMPLATE_CATEGORY" val="custom"/>
  <p:tag name="KSO_WM_TEMPLATE_INDEX" val="20205312"/>
  <p:tag name="KSO_WM_UNIT_LAYERLEVEL" val="1_1_1"/>
  <p:tag name="KSO_WM_TAG_VERSION" val="1.0"/>
  <p:tag name="KSO_WM_UNIT_PRESET_TEXT" val="单击此处输入你的正文，文字是您思想的提炼"/>
  <p:tag name="KSO_WM_UNIT_TEXT_FILL_FORE_SCHEMECOLOR_INDEX" val="13"/>
  <p:tag name="KSO_WM_UNIT_TEXT_FILL_TYPE" val="1"/>
  <p:tag name="KSO_WM_UNIT_USESOURCEFORMAT_APPLY" val="1"/>
</p:tagLst>
</file>

<file path=ppt/tags/tag309.xml><?xml version="1.0" encoding="utf-8"?>
<p:tagLst xmlns:p="http://schemas.openxmlformats.org/presentationml/2006/main"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05312_4*l_h_f*1_2_1"/>
  <p:tag name="KSO_WM_TEMPLATE_CATEGORY" val="custom"/>
  <p:tag name="KSO_WM_TEMPLATE_INDEX" val="20205312"/>
  <p:tag name="KSO_WM_UNIT_LAYERLEVEL" val="1_1_1"/>
  <p:tag name="KSO_WM_TAG_VERSION" val="1.0"/>
  <p:tag name="KSO_WM_UNIT_PRESET_TEXT" val="单击此处输入你的正文，文字是您思想的提炼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05312_4*l_h_f*1_3_1"/>
  <p:tag name="KSO_WM_TEMPLATE_CATEGORY" val="custom"/>
  <p:tag name="KSO_WM_TEMPLATE_INDEX" val="20205312"/>
  <p:tag name="KSO_WM_UNIT_LAYERLEVEL" val="1_1_1"/>
  <p:tag name="KSO_WM_TAG_VERSION" val="1.0"/>
  <p:tag name="KSO_WM_UNIT_PRESET_TEXT" val="单击此处输入你的正文，文字是您思想的提炼"/>
  <p:tag name="KSO_WM_UNIT_TEXT_FILL_FORE_SCHEMECOLOR_INDEX" val="13"/>
  <p:tag name="KSO_WM_UNIT_TEXT_FILL_TYPE" val="1"/>
  <p:tag name="KSO_WM_UNIT_USESOURCEFORMAT_APPLY" val="1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5312_4*l_h_i*1_1_1"/>
  <p:tag name="KSO_WM_TEMPLATE_CATEGORY" val="custom"/>
  <p:tag name="KSO_WM_TEMPLATE_INDEX" val="20205312"/>
  <p:tag name="KSO_WM_UNIT_LAYERLEVEL" val="1_1_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5312_4*l_h_i*1_3_1"/>
  <p:tag name="KSO_WM_TEMPLATE_CATEGORY" val="custom"/>
  <p:tag name="KSO_WM_TEMPLATE_INDEX" val="20205312"/>
  <p:tag name="KSO_WM_UNIT_LAYERLEVEL" val="1_1_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5312_4*l_h_i*1_2_1"/>
  <p:tag name="KSO_WM_TEMPLATE_CATEGORY" val="custom"/>
  <p:tag name="KSO_WM_TEMPLATE_INDEX" val="20205312"/>
  <p:tag name="KSO_WM_UNIT_LAYERLEVEL" val="1_1_1"/>
  <p:tag name="KSO_WM_TAG_VERSION" val="1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314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5312_4*a*1"/>
  <p:tag name="KSO_WM_TEMPLATE_CATEGORY" val="custom"/>
  <p:tag name="KSO_WM_TEMPLATE_INDEX" val="20205312"/>
  <p:tag name="KSO_WM_UNIT_LAYERLEVEL" val="1"/>
  <p:tag name="KSO_WM_TAG_VERSION" val="1.0"/>
  <p:tag name="KSO_WM_BEAUTIFY_FLAG" val="#wm#"/>
  <p:tag name="KSO_WM_UNIT_PRESET_TEXT" val="目录"/>
  <p:tag name="KSO_WM_UNIT_TEXT_FILL_FORE_SCHEMECOLOR_INDEX" val="14"/>
  <p:tag name="KSO_WM_UNIT_TEXT_FILL_TYPE" val="1"/>
  <p:tag name="KSO_WM_UNIT_USESOURCEFORMAT_APPLY" val="1"/>
</p:tagLst>
</file>

<file path=ppt/tags/tag315.xml><?xml version="1.0" encoding="utf-8"?>
<p:tagLst xmlns:p="http://schemas.openxmlformats.org/presentationml/2006/main">
  <p:tag name="KSO_WM_SLIDE_ID" val="custom20205312_4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3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5312"/>
  <p:tag name="KSO_WM_SLIDE_LAYOUT" val="a_l"/>
  <p:tag name="KSO_WM_SLIDE_LAYOUT_CNT" val="1_1"/>
</p:tagLst>
</file>

<file path=ppt/tags/tag316.xml><?xml version="1.0" encoding="utf-8"?>
<p:tagLst xmlns:p="http://schemas.openxmlformats.org/presentationml/2006/main">
  <p:tag name="KSO_WM_BEAUTIFY_FLAG" val="#wm#"/>
  <p:tag name="KSO_WM_TEMPLATE_CATEGORY" val="custom"/>
  <p:tag name="KSO_WM_TEMPLATE_INDEX" val="20205312"/>
</p:tagLst>
</file>

<file path=ppt/tags/tag317.xml><?xml version="1.0" encoding="utf-8"?>
<p:tagLst xmlns:p="http://schemas.openxmlformats.org/presentationml/2006/main">
  <p:tag name="KSO_WM_UNIT_TEXT_FILL_FORE_SCHEMECOLOR_INDEX" val="5"/>
  <p:tag name="KSO_WM_UNIT_TEXT_FILL_TYPE" val="1"/>
  <p:tag name="KSO_WM_UNIT_USESOURCEFORMAT_APPLY" val="1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PLACING_PICTURE_MD4" val="0"/>
  <p:tag name="KSO_WM_DIAGRAM_GROUP_CODE" val="l1-2"/>
  <p:tag name="KSO_WM_UNIT_TYPE" val="a"/>
  <p:tag name="KSO_WM_UNIT_INDEX" val="1"/>
  <p:tag name="KSO_WM_UNIT_ID" val="custom20205312_9*a*1"/>
  <p:tag name="KSO_WM_TEMPLATE_CATEGORY" val="custom"/>
  <p:tag name="KSO_WM_TEMPLATE_INDEX" val="20205312"/>
  <p:tag name="KSO_WM_UNIT_LAYERLEVEL" val="1"/>
  <p:tag name="KSO_WM_TAG_VERSION" val="1.0"/>
  <p:tag name="KSO_WM_BEAUTIFY_FLAG" val="#wm#"/>
  <p:tag name="KSO_WM_UNIT_PRESET_TEXT" val="单击此处添加标题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i"/>
  <p:tag name="KSO_WM_UNIT_INDEX" val="1"/>
  <p:tag name="KSO_WM_UNIT_ID" val="custom20205312_9*i*1"/>
  <p:tag name="KSO_WM_TEMPLATE_CATEGORY" val="custom"/>
  <p:tag name="KSO_WM_TEMPLATE_INDEX" val="20205312"/>
  <p:tag name="KSO_WM_UNIT_LAYERLEVEL" val="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i"/>
  <p:tag name="KSO_WM_UNIT_INDEX" val="2"/>
  <p:tag name="KSO_WM_UNIT_ID" val="custom20205312_9*i*2"/>
  <p:tag name="KSO_WM_TEMPLATE_CATEGORY" val="custom"/>
  <p:tag name="KSO_WM_TEMPLATE_INDEX" val="20205312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SLIDE_ID" val="custom20205312_9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9"/>
  <p:tag name="KSO_WM_SLIDE_SIZE" val="477.918*205.608"/>
  <p:tag name="KSO_WM_SLIDE_POSITION" val="241.041*213.616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5312"/>
  <p:tag name="KSO_WM_SLIDE_LAYOUT" val="a_l"/>
  <p:tag name="KSO_WM_SLIDE_LAYOUT_CNT" val="1_1"/>
</p:tagLst>
</file>

<file path=ppt/tags/tag321.xml><?xml version="1.0" encoding="utf-8"?>
<p:tagLst xmlns:p="http://schemas.openxmlformats.org/presentationml/2006/main">
  <p:tag name="KSO_WM_UNIT_TEXT_FILL_FORE_SCHEMECOLOR_INDEX" val="5"/>
  <p:tag name="KSO_WM_UNIT_TEXT_FILL_TYPE" val="1"/>
  <p:tag name="KSO_WM_UNIT_USESOURCEFORMAT_APPLY" val="1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PLACING_PICTURE_MD4" val="0"/>
  <p:tag name="KSO_WM_DIAGRAM_GROUP_CODE" val="l1-2"/>
  <p:tag name="KSO_WM_UNIT_TYPE" val="a"/>
  <p:tag name="KSO_WM_UNIT_INDEX" val="1"/>
  <p:tag name="KSO_WM_UNIT_ID" val="custom20205312_9*a*1"/>
  <p:tag name="KSO_WM_TEMPLATE_CATEGORY" val="custom"/>
  <p:tag name="KSO_WM_TEMPLATE_INDEX" val="20205312"/>
  <p:tag name="KSO_WM_UNIT_LAYERLEVEL" val="1"/>
  <p:tag name="KSO_WM_TAG_VERSION" val="1.0"/>
  <p:tag name="KSO_WM_BEAUTIFY_FLAG" val="#wm#"/>
  <p:tag name="KSO_WM_UNIT_PRESET_TEXT" val="单击此处添加标题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i"/>
  <p:tag name="KSO_WM_UNIT_INDEX" val="1"/>
  <p:tag name="KSO_WM_UNIT_ID" val="custom20205312_9*i*1"/>
  <p:tag name="KSO_WM_TEMPLATE_CATEGORY" val="custom"/>
  <p:tag name="KSO_WM_TEMPLATE_INDEX" val="20205312"/>
  <p:tag name="KSO_WM_UNIT_LAYERLEVEL" val="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TYPE" val="i"/>
  <p:tag name="KSO_WM_UNIT_INDEX" val="2"/>
  <p:tag name="KSO_WM_UNIT_ID" val="custom20205312_9*i*2"/>
  <p:tag name="KSO_WM_TEMPLATE_CATEGORY" val="custom"/>
  <p:tag name="KSO_WM_TEMPLATE_INDEX" val="20205312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24.xml><?xml version="1.0" encoding="utf-8"?>
<p:tagLst xmlns:p="http://schemas.openxmlformats.org/presentationml/2006/main">
  <p:tag name="KSO_WM_SLIDE_ID" val="custom20205312_9"/>
  <p:tag name="KSO_WM_TEMPLATE_SUBCATEGORY" val="0"/>
  <p:tag name="KSO_WM_TEMPLATE_MASTER_TYPE" val="1"/>
  <p:tag name="KSO_WM_TEMPLATE_COLOR_TYPE" val="1"/>
  <p:tag name="KSO_WM_SLIDE_TYPE" val="text"/>
  <p:tag name="KSO_WM_SLIDE_SUBTYPE" val="diag"/>
  <p:tag name="KSO_WM_SLIDE_ITEM_CNT" val="2"/>
  <p:tag name="KSO_WM_SLIDE_INDEX" val="9"/>
  <p:tag name="KSO_WM_SLIDE_SIZE" val="477.918*205.608"/>
  <p:tag name="KSO_WM_SLIDE_POSITION" val="241.041*213.616"/>
  <p:tag name="KSO_WM_DIAGRAM_GROUP_CODE" val="l1-2"/>
  <p:tag name="KSO_WM_SLIDE_DIAGTYPE" val="l"/>
  <p:tag name="KSO_WM_TAG_VERSION" val="1.0"/>
  <p:tag name="KSO_WM_BEAUTIFY_FLAG" val="#wm#"/>
  <p:tag name="KSO_WM_TEMPLATE_CATEGORY" val="custom"/>
  <p:tag name="KSO_WM_TEMPLATE_INDEX" val="20205312"/>
  <p:tag name="KSO_WM_SLIDE_LAYOUT" val="a_l"/>
  <p:tag name="KSO_WM_SLIDE_LAYOUT_CNT" val="1_1"/>
</p:tagLst>
</file>

<file path=ppt/tags/tag325.xml><?xml version="1.0" encoding="utf-8"?>
<p:tagLst xmlns:p="http://schemas.openxmlformats.org/presentationml/2006/main">
  <p:tag name="KSO_WM_UNIT_ISCONTENTS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LAYERLEVEL" val="1"/>
  <p:tag name="KSO_WM_TAG_VERSION" val="1.0"/>
  <p:tag name="KSO_WM_BEAUTIFY_FLAG" val="#wm#"/>
  <p:tag name="KSO_WM_UNIT_PRESET_TEXT" val="单击此处添加副标题内容"/>
  <p:tag name="KSO_WM_TEMPLATE_CATEGORY" val="custom"/>
  <p:tag name="KSO_WM_TEMPLATE_INDEX" val="20204270"/>
  <p:tag name="KSO_WM_UNIT_ID" val="custom20204270_30*b*1"/>
  <p:tag name="KSO_WM_UNIT_ISNUMDGMTITLE" val="0"/>
</p:tagLst>
</file>

<file path=ppt/tags/tag326.xml><?xml version="1.0" encoding="utf-8"?>
<p:tagLst xmlns:p="http://schemas.openxmlformats.org/presentationml/2006/main">
  <p:tag name="KSO_WM_UNIT_ISCONTENTS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UNIT_PRESET_TEXT" val="谢谢聆听"/>
  <p:tag name="KSO_WM_TEMPLATE_CATEGORY" val="custom"/>
  <p:tag name="KSO_WM_TEMPLATE_INDEX" val="20204270"/>
  <p:tag name="KSO_WM_UNIT_ID" val="custom20204270_30*a*1"/>
  <p:tag name="KSO_WM_UNIT_ISNUMDGMTITLE" val="0"/>
</p:tagLst>
</file>

<file path=ppt/tags/tag327.xml><?xml version="1.0" encoding="utf-8"?>
<p:tagLst xmlns:p="http://schemas.openxmlformats.org/presentationml/2006/main">
  <p:tag name="KSO_WM_SLIDE_ID" val="custom20204270_30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30"/>
  <p:tag name="KSO_WM_TAG_VERSION" val="1.0"/>
  <p:tag name="KSO_WM_BEAUTIFY_FLAG" val="#wm#"/>
  <p:tag name="KSO_WM_TEMPLATE_CATEGORY" val="custom"/>
  <p:tag name="KSO_WM_TEMPLATE_INDEX" val="20204270"/>
  <p:tag name="KSO_WM_SLIDE_LAYOUT" val="a_b"/>
  <p:tag name="KSO_WM_SLIDE_LAYOUT_CNT" val="1_1"/>
</p:tagLst>
</file>

<file path=ppt/tags/tag328.xml><?xml version="1.0" encoding="utf-8"?>
<p:tagLst xmlns:p="http://schemas.openxmlformats.org/presentationml/2006/main">
  <p:tag name="COMMONDATA" val="eyJoZGlkIjoiYjUxZWFhMGUzMTcxNTY5M2ZiNTJiNzhmNGY0MmVjMDQifQ==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PLACING_PICTURE_INFO" val="{&quot;code&quot;:&quot;[1]&quot;,&quot;full_picture&quot;:false,&quot;last_crop_picture&quot;:&quot;[1]&quot;,&quot;scheme&quot;:&quot;1-1&quot;,&quot;spacing&quot;:5}"/>
  <p:tag name="KSO_WM_UNIT_PLACING_PICTURE" val="132404.262"/>
  <p:tag name="KSO_WM_UNIT_PLACING_PICTURE_USER_VIEWPORT" val="{&quot;height&quot;:5029,&quot;width&quot;:5833}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Office 主题​​">
  <a:themeElements>
    <a:clrScheme name="lvse">
      <a:dk1>
        <a:sysClr val="windowText" lastClr="000000"/>
      </a:dk1>
      <a:lt1>
        <a:sysClr val="window" lastClr="FFFFFF"/>
      </a:lt1>
      <a:dk2>
        <a:srgbClr val="E1EFD8"/>
      </a:dk2>
      <a:lt2>
        <a:srgbClr val="FFFFFF"/>
      </a:lt2>
      <a:accent1>
        <a:srgbClr val="4F7A32"/>
      </a:accent1>
      <a:accent2>
        <a:srgbClr val="4A7347"/>
      </a:accent2>
      <a:accent3>
        <a:srgbClr val="456B56"/>
      </a:accent3>
      <a:accent4>
        <a:srgbClr val="3F6264"/>
      </a:accent4>
      <a:accent5>
        <a:srgbClr val="39596F"/>
      </a:accent5>
      <a:accent6>
        <a:srgbClr val="324F7A"/>
      </a:accent6>
      <a:hlink>
        <a:srgbClr val="658BD5"/>
      </a:hlink>
      <a:folHlink>
        <a:srgbClr val="A16AA5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WPS主题色">
      <a:dk1>
        <a:srgbClr val="000000"/>
      </a:dk1>
      <a:lt1>
        <a:srgbClr val="FFFFFF"/>
      </a:lt1>
      <a:dk2>
        <a:srgbClr val="ECF3F0"/>
      </a:dk2>
      <a:lt2>
        <a:srgbClr val="FFFFFF"/>
      </a:lt2>
      <a:accent1>
        <a:srgbClr val="4E8C6E"/>
      </a:accent1>
      <a:accent2>
        <a:srgbClr val="378787"/>
      </a:accent2>
      <a:accent3>
        <a:srgbClr val="307EA2"/>
      </a:accent3>
      <a:accent4>
        <a:srgbClr val="3E70B2"/>
      </a:accent4>
      <a:accent5>
        <a:srgbClr val="605EAA"/>
      </a:accent5>
      <a:accent6>
        <a:srgbClr val="8B4E89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330</Words>
  <Application>WPS 演示</Application>
  <PresentationFormat>宽屏</PresentationFormat>
  <Paragraphs>39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宋体</vt:lpstr>
      <vt:lpstr>Wingdings</vt:lpstr>
      <vt:lpstr>Arial Unicode MS</vt:lpstr>
      <vt:lpstr>Calibri</vt:lpstr>
      <vt:lpstr>微软雅黑</vt:lpstr>
      <vt:lpstr>汉仪旗黑-85S</vt:lpstr>
      <vt:lpstr>黑体</vt:lpstr>
      <vt:lpstr>1_Office 主题​​</vt:lpstr>
      <vt:lpstr>2_Office 主题​​</vt:lpstr>
      <vt:lpstr>体育专业毕业论文答辩</vt:lpstr>
      <vt:lpstr>PowerPoint 演示文稿</vt:lpstr>
      <vt:lpstr>PowerPoint 演示文稿</vt:lpstr>
      <vt:lpstr>PowerPoint 演示文稿</vt:lpstr>
      <vt:lpstr>PowerPoint 演示文稿</vt:lpstr>
      <vt:lpstr>谢谢聆听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ASUS</dc:creator>
  <cp:lastModifiedBy>gaojinjin</cp:lastModifiedBy>
  <cp:revision>5</cp:revision>
  <dcterms:created xsi:type="dcterms:W3CDTF">2022-12-02T12:48:00Z</dcterms:created>
  <dcterms:modified xsi:type="dcterms:W3CDTF">2022-12-02T16:18:26Z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4D10074471FC4DCBB28A66A0943A0B21</vt:lpwstr>
  </property>
  <property fmtid="{D5CDD505-2E9C-101B-9397-08002B2CF9AE}" pid="3" name="KSOProductBuildVer">
    <vt:lpwstr>2052-11.1.0.12598</vt:lpwstr>
  </property>
</Properties>
</file>

<file path=docProps/thumbnail.jpeg>
</file>